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514" r:id="rId4"/>
    <p:sldId id="476" r:id="rId5"/>
    <p:sldId id="507" r:id="rId6"/>
    <p:sldId id="482" r:id="rId7"/>
    <p:sldId id="511" r:id="rId8"/>
    <p:sldId id="512" r:id="rId9"/>
    <p:sldId id="513" r:id="rId10"/>
    <p:sldId id="515" r:id="rId11"/>
    <p:sldId id="516" r:id="rId12"/>
    <p:sldId id="497"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14"/>
            <p14:sldId id="476"/>
            <p14:sldId id="507"/>
            <p14:sldId id="482"/>
            <p14:sldId id="511"/>
            <p14:sldId id="512"/>
            <p14:sldId id="513"/>
            <p14:sldId id="515"/>
            <p14:sldId id="516"/>
            <p14:sldId id="497"/>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72" d="100"/>
          <a:sy n="72" d="100"/>
        </p:scale>
        <p:origin x="-108" y="-4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angle between two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angle between two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angle between two vectors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angle between two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angle between two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angle between two vectors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angle between two vectors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angle between two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angle between two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angle between two vectors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7.bin"/><Relationship Id="rId3" Type="http://schemas.microsoft.com/office/2007/relationships/media" Target="../media/media10.wav"/><Relationship Id="rId7" Type="http://schemas.openxmlformats.org/officeDocument/2006/relationships/image" Target="../media/image44.w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3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0.wav"/><Relationship Id="rId9" Type="http://schemas.openxmlformats.org/officeDocument/2006/relationships/image" Target="../media/image45.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49.wmf"/><Relationship Id="rId3" Type="http://schemas.microsoft.com/office/2007/relationships/media" Target="../media/media11.wav"/><Relationship Id="rId7" Type="http://schemas.openxmlformats.org/officeDocument/2006/relationships/image" Target="../media/image46.wmf"/><Relationship Id="rId12" Type="http://schemas.openxmlformats.org/officeDocument/2006/relationships/oleObject" Target="../embeddings/oleObject41.bin"/><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38.bin"/><Relationship Id="rId11" Type="http://schemas.openxmlformats.org/officeDocument/2006/relationships/image" Target="../media/image48.wmf"/><Relationship Id="rId5" Type="http://schemas.openxmlformats.org/officeDocument/2006/relationships/slideLayout" Target="../slideLayouts/slideLayout2.xml"/><Relationship Id="rId10" Type="http://schemas.openxmlformats.org/officeDocument/2006/relationships/oleObject" Target="../embeddings/oleObject40.bin"/><Relationship Id="rId4" Type="http://schemas.openxmlformats.org/officeDocument/2006/relationships/audio" Target="../media/media11.wav"/><Relationship Id="rId9" Type="http://schemas.openxmlformats.org/officeDocument/2006/relationships/image" Target="../media/image47.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wmf"/><Relationship Id="rId3" Type="http://schemas.microsoft.com/office/2007/relationships/media" Target="../media/media4.wav"/><Relationship Id="rId7" Type="http://schemas.openxmlformats.org/officeDocument/2006/relationships/image" Target="../media/image10.wmf"/><Relationship Id="rId12" Type="http://schemas.openxmlformats.org/officeDocument/2006/relationships/oleObject" Target="../embeddings/oleObject5.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4.wav"/><Relationship Id="rId9" Type="http://schemas.openxmlformats.org/officeDocument/2006/relationships/image" Target="../media/image11.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4.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18" Type="http://schemas.openxmlformats.org/officeDocument/2006/relationships/oleObject" Target="../embeddings/oleObject13.bin"/><Relationship Id="rId3" Type="http://schemas.microsoft.com/office/2007/relationships/media" Target="../media/media6.wav"/><Relationship Id="rId7" Type="http://schemas.openxmlformats.org/officeDocument/2006/relationships/image" Target="../media/image15.wmf"/><Relationship Id="rId12" Type="http://schemas.openxmlformats.org/officeDocument/2006/relationships/oleObject" Target="../embeddings/oleObject10.bin"/><Relationship Id="rId17" Type="http://schemas.openxmlformats.org/officeDocument/2006/relationships/image" Target="../media/image20.wmf"/><Relationship Id="rId2" Type="http://schemas.openxmlformats.org/officeDocument/2006/relationships/tags" Target="../tags/tag4.xml"/><Relationship Id="rId16" Type="http://schemas.openxmlformats.org/officeDocument/2006/relationships/oleObject" Target="../embeddings/oleObject12.bin"/><Relationship Id="rId20"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5" Type="http://schemas.openxmlformats.org/officeDocument/2006/relationships/image" Target="../media/image19.wmf"/><Relationship Id="rId10" Type="http://schemas.openxmlformats.org/officeDocument/2006/relationships/oleObject" Target="../embeddings/oleObject9.bin"/><Relationship Id="rId19" Type="http://schemas.openxmlformats.org/officeDocument/2006/relationships/image" Target="../media/image21.wmf"/><Relationship Id="rId4" Type="http://schemas.openxmlformats.org/officeDocument/2006/relationships/audio" Target="../media/media6.wav"/><Relationship Id="rId9" Type="http://schemas.openxmlformats.org/officeDocument/2006/relationships/image" Target="../media/image16.wmf"/><Relationship Id="rId1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5.wmf"/><Relationship Id="rId18" Type="http://schemas.openxmlformats.org/officeDocument/2006/relationships/oleObject" Target="../embeddings/oleObject20.bin"/><Relationship Id="rId3" Type="http://schemas.microsoft.com/office/2007/relationships/media" Target="../media/media7.wav"/><Relationship Id="rId7" Type="http://schemas.openxmlformats.org/officeDocument/2006/relationships/image" Target="../media/image22.wmf"/><Relationship Id="rId12" Type="http://schemas.openxmlformats.org/officeDocument/2006/relationships/oleObject" Target="../embeddings/oleObject17.bin"/><Relationship Id="rId17" Type="http://schemas.openxmlformats.org/officeDocument/2006/relationships/image" Target="../media/image27.wmf"/><Relationship Id="rId2" Type="http://schemas.openxmlformats.org/officeDocument/2006/relationships/tags" Target="../tags/tag5.xml"/><Relationship Id="rId16" Type="http://schemas.openxmlformats.org/officeDocument/2006/relationships/oleObject" Target="../embeddings/oleObject19.bin"/><Relationship Id="rId20"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24.wmf"/><Relationship Id="rId5" Type="http://schemas.openxmlformats.org/officeDocument/2006/relationships/slideLayout" Target="../slideLayouts/slideLayout2.xml"/><Relationship Id="rId15" Type="http://schemas.openxmlformats.org/officeDocument/2006/relationships/image" Target="../media/image26.wmf"/><Relationship Id="rId10" Type="http://schemas.openxmlformats.org/officeDocument/2006/relationships/oleObject" Target="../embeddings/oleObject16.bin"/><Relationship Id="rId19" Type="http://schemas.openxmlformats.org/officeDocument/2006/relationships/image" Target="../media/image28.wmf"/><Relationship Id="rId4" Type="http://schemas.openxmlformats.org/officeDocument/2006/relationships/audio" Target="../media/media7.wav"/><Relationship Id="rId9" Type="http://schemas.openxmlformats.org/officeDocument/2006/relationships/image" Target="../media/image23.wmf"/><Relationship Id="rId14" Type="http://schemas.openxmlformats.org/officeDocument/2006/relationships/oleObject" Target="../embeddings/oleObject18.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2.wmf"/><Relationship Id="rId18" Type="http://schemas.openxmlformats.org/officeDocument/2006/relationships/oleObject" Target="../embeddings/oleObject27.bin"/><Relationship Id="rId3" Type="http://schemas.microsoft.com/office/2007/relationships/media" Target="../media/media8.wav"/><Relationship Id="rId7" Type="http://schemas.openxmlformats.org/officeDocument/2006/relationships/image" Target="../media/image29.wmf"/><Relationship Id="rId12" Type="http://schemas.openxmlformats.org/officeDocument/2006/relationships/oleObject" Target="../embeddings/oleObject24.bin"/><Relationship Id="rId17" Type="http://schemas.openxmlformats.org/officeDocument/2006/relationships/image" Target="../media/image34.wmf"/><Relationship Id="rId2" Type="http://schemas.openxmlformats.org/officeDocument/2006/relationships/tags" Target="../tags/tag6.xml"/><Relationship Id="rId16" Type="http://schemas.openxmlformats.org/officeDocument/2006/relationships/oleObject" Target="../embeddings/oleObject26.bin"/><Relationship Id="rId20"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21.bin"/><Relationship Id="rId11" Type="http://schemas.openxmlformats.org/officeDocument/2006/relationships/image" Target="../media/image31.wmf"/><Relationship Id="rId5" Type="http://schemas.openxmlformats.org/officeDocument/2006/relationships/slideLayout" Target="../slideLayouts/slideLayout2.xml"/><Relationship Id="rId15" Type="http://schemas.openxmlformats.org/officeDocument/2006/relationships/image" Target="../media/image33.wmf"/><Relationship Id="rId10" Type="http://schemas.openxmlformats.org/officeDocument/2006/relationships/oleObject" Target="../embeddings/oleObject23.bin"/><Relationship Id="rId19" Type="http://schemas.openxmlformats.org/officeDocument/2006/relationships/image" Target="../media/image35.wmf"/><Relationship Id="rId4" Type="http://schemas.openxmlformats.org/officeDocument/2006/relationships/audio" Target="../media/media8.wav"/><Relationship Id="rId9" Type="http://schemas.openxmlformats.org/officeDocument/2006/relationships/image" Target="../media/image30.wmf"/><Relationship Id="rId14" Type="http://schemas.openxmlformats.org/officeDocument/2006/relationships/oleObject" Target="../embeddings/oleObject25.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39.wmf"/><Relationship Id="rId18" Type="http://schemas.openxmlformats.org/officeDocument/2006/relationships/oleObject" Target="../embeddings/oleObject34.bin"/><Relationship Id="rId3" Type="http://schemas.microsoft.com/office/2007/relationships/media" Target="../media/media9.wav"/><Relationship Id="rId21" Type="http://schemas.openxmlformats.org/officeDocument/2006/relationships/image" Target="../media/image43.wmf"/><Relationship Id="rId7" Type="http://schemas.openxmlformats.org/officeDocument/2006/relationships/image" Target="../media/image36.wmf"/><Relationship Id="rId12" Type="http://schemas.openxmlformats.org/officeDocument/2006/relationships/oleObject" Target="../embeddings/oleObject31.bin"/><Relationship Id="rId17" Type="http://schemas.openxmlformats.org/officeDocument/2006/relationships/image" Target="../media/image41.wmf"/><Relationship Id="rId2" Type="http://schemas.openxmlformats.org/officeDocument/2006/relationships/tags" Target="../tags/tag7.xml"/><Relationship Id="rId16" Type="http://schemas.openxmlformats.org/officeDocument/2006/relationships/oleObject" Target="../embeddings/oleObject33.bin"/><Relationship Id="rId20" Type="http://schemas.openxmlformats.org/officeDocument/2006/relationships/oleObject" Target="../embeddings/oleObject35.bin"/><Relationship Id="rId1" Type="http://schemas.openxmlformats.org/officeDocument/2006/relationships/vmlDrawing" Target="../drawings/vmlDrawing7.vml"/><Relationship Id="rId6" Type="http://schemas.openxmlformats.org/officeDocument/2006/relationships/oleObject" Target="../embeddings/oleObject28.bin"/><Relationship Id="rId11" Type="http://schemas.openxmlformats.org/officeDocument/2006/relationships/image" Target="../media/image38.wmf"/><Relationship Id="rId5" Type="http://schemas.openxmlformats.org/officeDocument/2006/relationships/slideLayout" Target="../slideLayouts/slideLayout2.xml"/><Relationship Id="rId15" Type="http://schemas.openxmlformats.org/officeDocument/2006/relationships/image" Target="../media/image40.wmf"/><Relationship Id="rId10" Type="http://schemas.openxmlformats.org/officeDocument/2006/relationships/oleObject" Target="../embeddings/oleObject30.bin"/><Relationship Id="rId19" Type="http://schemas.openxmlformats.org/officeDocument/2006/relationships/image" Target="../media/image42.wmf"/><Relationship Id="rId4" Type="http://schemas.openxmlformats.org/officeDocument/2006/relationships/audio" Target="../media/media9.wav"/><Relationship Id="rId9" Type="http://schemas.openxmlformats.org/officeDocument/2006/relationships/image" Target="../media/image37.wmf"/><Relationship Id="rId14" Type="http://schemas.openxmlformats.org/officeDocument/2006/relationships/oleObject" Target="../embeddings/oleObject32.bin"/><Relationship Id="rId2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5.9 </a:t>
            </a:r>
            <a:r>
              <a:rPr lang="en-CA" dirty="0" smtClean="0"/>
              <a:t>Angle between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7934"/>
    </mc:Choice>
    <mc:Fallback>
      <p:transition spd="slow" advTm="7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If two points are known to be on the surface of a circle, sphere, or </a:t>
            </a:r>
            <a:r>
              <a:rPr lang="en-US" i="1" dirty="0" smtClean="0"/>
              <a:t>n</a:t>
            </a:r>
            <a:r>
              <a:rPr lang="en-US" dirty="0" smtClean="0"/>
              <a:t>-dimensional ball of radius </a:t>
            </a:r>
            <a:r>
              <a:rPr lang="en-US" i="1" dirty="0" smtClean="0"/>
              <a:t>r</a:t>
            </a:r>
            <a:r>
              <a:rPr lang="en-US" dirty="0" smtClean="0"/>
              <a:t>,</a:t>
            </a:r>
          </a:p>
          <a:p>
            <a:pPr marL="0" indent="0">
              <a:buNone/>
            </a:pPr>
            <a:r>
              <a:rPr lang="en-US" dirty="0"/>
              <a:t>	</a:t>
            </a:r>
            <a:r>
              <a:rPr lang="en-US" dirty="0" smtClean="0"/>
              <a:t>and we calculate the angle </a:t>
            </a:r>
            <a:r>
              <a:rPr lang="en-US" i="1" dirty="0" smtClean="0"/>
              <a:t>q</a:t>
            </a:r>
            <a:r>
              <a:rPr lang="en-US" dirty="0" smtClean="0"/>
              <a:t> between those points</a:t>
            </a:r>
          </a:p>
          <a:p>
            <a:pPr marL="0" indent="0">
              <a:buNone/>
            </a:pPr>
            <a:r>
              <a:rPr lang="en-US" dirty="0"/>
              <a:t>	</a:t>
            </a:r>
            <a:r>
              <a:rPr lang="en-US" dirty="0" smtClean="0"/>
              <a:t>that angle times </a:t>
            </a:r>
            <a:r>
              <a:rPr lang="en-US" i="1" dirty="0" smtClean="0"/>
              <a:t>r</a:t>
            </a:r>
            <a:r>
              <a:rPr lang="en-US" dirty="0" smtClean="0"/>
              <a:t> is the distance between those points</a:t>
            </a:r>
            <a:endParaRPr lang="en-US" dirty="0"/>
          </a:p>
          <a:p>
            <a:endParaRPr lang="en-US"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275825895"/>
              </p:ext>
            </p:extLst>
          </p:nvPr>
        </p:nvGraphicFramePr>
        <p:xfrm>
          <a:off x="1300163" y="3353767"/>
          <a:ext cx="6473825" cy="1282700"/>
        </p:xfrm>
        <a:graphic>
          <a:graphicData uri="http://schemas.openxmlformats.org/presentationml/2006/ole">
            <mc:AlternateContent xmlns:mc="http://schemas.openxmlformats.org/markup-compatibility/2006">
              <mc:Choice xmlns:v="urn:schemas-microsoft-com:vml" Requires="v">
                <p:oleObj spid="_x0000_s250898" name="Equation" r:id="rId6" imgW="5448240" imgH="1168200" progId="Equation.DSMT4">
                  <p:embed/>
                </p:oleObj>
              </mc:Choice>
              <mc:Fallback>
                <p:oleObj name="Equation" r:id="rId6" imgW="5448240" imgH="1168200" progId="Equation.DSMT4">
                  <p:embed/>
                  <p:pic>
                    <p:nvPicPr>
                      <p:cNvPr id="0" name="Object 28"/>
                      <p:cNvPicPr>
                        <a:picLocks noChangeAspect="1" noChangeArrowheads="1"/>
                      </p:cNvPicPr>
                      <p:nvPr/>
                    </p:nvPicPr>
                    <p:blipFill>
                      <a:blip r:embed="rId7"/>
                      <a:srcRect/>
                      <a:stretch>
                        <a:fillRect/>
                      </a:stretch>
                    </p:blipFill>
                    <p:spPr bwMode="auto">
                      <a:xfrm>
                        <a:off x="1300163" y="3353767"/>
                        <a:ext cx="647382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97735240"/>
              </p:ext>
            </p:extLst>
          </p:nvPr>
        </p:nvGraphicFramePr>
        <p:xfrm>
          <a:off x="1447800" y="4777755"/>
          <a:ext cx="6111875" cy="1282700"/>
        </p:xfrm>
        <a:graphic>
          <a:graphicData uri="http://schemas.openxmlformats.org/presentationml/2006/ole">
            <mc:AlternateContent xmlns:mc="http://schemas.openxmlformats.org/markup-compatibility/2006">
              <mc:Choice xmlns:v="urn:schemas-microsoft-com:vml" Requires="v">
                <p:oleObj spid="_x0000_s250899" name="Equation" r:id="rId8" imgW="5143320" imgH="1168200" progId="Equation.DSMT4">
                  <p:embed/>
                </p:oleObj>
              </mc:Choice>
              <mc:Fallback>
                <p:oleObj name="Equation" r:id="rId8" imgW="5143320" imgH="1168200" progId="Equation.DSMT4">
                  <p:embed/>
                  <p:pic>
                    <p:nvPicPr>
                      <p:cNvPr id="0" name=""/>
                      <p:cNvPicPr>
                        <a:picLocks noChangeAspect="1" noChangeArrowheads="1"/>
                      </p:cNvPicPr>
                      <p:nvPr/>
                    </p:nvPicPr>
                    <p:blipFill>
                      <a:blip r:embed="rId9"/>
                      <a:srcRect/>
                      <a:stretch>
                        <a:fillRect/>
                      </a:stretch>
                    </p:blipFill>
                    <p:spPr bwMode="auto">
                      <a:xfrm>
                        <a:off x="1447800" y="4777755"/>
                        <a:ext cx="611187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32748245"/>
      </p:ext>
    </p:extLst>
  </p:cSld>
  <p:clrMapOvr>
    <a:masterClrMapping/>
  </p:clrMapOvr>
  <mc:AlternateContent xmlns:mc="http://schemas.openxmlformats.org/markup-compatibility/2006">
    <mc:Choice xmlns:p14="http://schemas.microsoft.com/office/powerpoint/2010/main" Requires="p14">
      <p:transition spd="slow" p14:dur="2000" advTm="135220"/>
    </mc:Choice>
    <mc:Fallback>
      <p:transition spd="slow" advTm="13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Calculating the cosine of the angle, we have:</a:t>
            </a:r>
          </a:p>
          <a:p>
            <a:endParaRPr lang="en-US" dirty="0"/>
          </a:p>
          <a:p>
            <a:endParaRPr lang="en-US" dirty="0" smtClean="0"/>
          </a:p>
          <a:p>
            <a:endParaRPr lang="en-US" dirty="0"/>
          </a:p>
          <a:p>
            <a:endParaRPr lang="en-US" dirty="0" smtClean="0"/>
          </a:p>
          <a:p>
            <a:endParaRPr lang="en-US" dirty="0"/>
          </a:p>
          <a:p>
            <a:r>
              <a:rPr lang="en-US" dirty="0" smtClean="0"/>
              <a:t>Therefore,                       and the distance is  </a:t>
            </a:r>
            <a:endParaRPr lang="en-US"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376668307"/>
              </p:ext>
            </p:extLst>
          </p:nvPr>
        </p:nvGraphicFramePr>
        <p:xfrm>
          <a:off x="1171575" y="2308229"/>
          <a:ext cx="6731000" cy="725488"/>
        </p:xfrm>
        <a:graphic>
          <a:graphicData uri="http://schemas.openxmlformats.org/presentationml/2006/ole">
            <mc:AlternateContent xmlns:mc="http://schemas.openxmlformats.org/markup-compatibility/2006">
              <mc:Choice xmlns:v="urn:schemas-microsoft-com:vml" Requires="v">
                <p:oleObj spid="_x0000_s251924" name="Equation" r:id="rId6" imgW="5663880" imgH="660240" progId="Equation.DSMT4">
                  <p:embed/>
                </p:oleObj>
              </mc:Choice>
              <mc:Fallback>
                <p:oleObj name="Equation" r:id="rId6" imgW="5663880" imgH="660240" progId="Equation.DSMT4">
                  <p:embed/>
                  <p:pic>
                    <p:nvPicPr>
                      <p:cNvPr id="0" name=""/>
                      <p:cNvPicPr>
                        <a:picLocks noChangeAspect="1" noChangeArrowheads="1"/>
                      </p:cNvPicPr>
                      <p:nvPr/>
                    </p:nvPicPr>
                    <p:blipFill>
                      <a:blip r:embed="rId7"/>
                      <a:srcRect/>
                      <a:stretch>
                        <a:fillRect/>
                      </a:stretch>
                    </p:blipFill>
                    <p:spPr bwMode="auto">
                      <a:xfrm>
                        <a:off x="1171575" y="2308229"/>
                        <a:ext cx="67310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536198823"/>
              </p:ext>
            </p:extLst>
          </p:nvPr>
        </p:nvGraphicFramePr>
        <p:xfrm>
          <a:off x="2203243" y="4106931"/>
          <a:ext cx="1312862" cy="265113"/>
        </p:xfrm>
        <a:graphic>
          <a:graphicData uri="http://schemas.openxmlformats.org/presentationml/2006/ole">
            <mc:AlternateContent xmlns:mc="http://schemas.openxmlformats.org/markup-compatibility/2006">
              <mc:Choice xmlns:v="urn:schemas-microsoft-com:vml" Requires="v">
                <p:oleObj spid="_x0000_s251925" name="Equation" r:id="rId8" imgW="1104840" imgH="241200" progId="Equation.DSMT4">
                  <p:embed/>
                </p:oleObj>
              </mc:Choice>
              <mc:Fallback>
                <p:oleObj name="Equation" r:id="rId8" imgW="1104840" imgH="241200" progId="Equation.DSMT4">
                  <p:embed/>
                  <p:pic>
                    <p:nvPicPr>
                      <p:cNvPr id="0" name=""/>
                      <p:cNvPicPr>
                        <a:picLocks noChangeAspect="1" noChangeArrowheads="1"/>
                      </p:cNvPicPr>
                      <p:nvPr/>
                    </p:nvPicPr>
                    <p:blipFill>
                      <a:blip r:embed="rId9"/>
                      <a:srcRect/>
                      <a:stretch>
                        <a:fillRect/>
                      </a:stretch>
                    </p:blipFill>
                    <p:spPr bwMode="auto">
                      <a:xfrm>
                        <a:off x="2203243" y="4106931"/>
                        <a:ext cx="131286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58953132"/>
              </p:ext>
            </p:extLst>
          </p:nvPr>
        </p:nvGraphicFramePr>
        <p:xfrm>
          <a:off x="2960342" y="4485102"/>
          <a:ext cx="2595563" cy="265112"/>
        </p:xfrm>
        <a:graphic>
          <a:graphicData uri="http://schemas.openxmlformats.org/presentationml/2006/ole">
            <mc:AlternateContent xmlns:mc="http://schemas.openxmlformats.org/markup-compatibility/2006">
              <mc:Choice xmlns:v="urn:schemas-microsoft-com:vml" Requires="v">
                <p:oleObj spid="_x0000_s251926" name="Equation" r:id="rId10" imgW="2184120" imgH="241200" progId="Equation.DSMT4">
                  <p:embed/>
                </p:oleObj>
              </mc:Choice>
              <mc:Fallback>
                <p:oleObj name="Equation" r:id="rId10" imgW="2184120" imgH="241200" progId="Equation.DSMT4">
                  <p:embed/>
                  <p:pic>
                    <p:nvPicPr>
                      <p:cNvPr id="0" name=""/>
                      <p:cNvPicPr>
                        <a:picLocks noChangeAspect="1" noChangeArrowheads="1"/>
                      </p:cNvPicPr>
                      <p:nvPr/>
                    </p:nvPicPr>
                    <p:blipFill>
                      <a:blip r:embed="rId11"/>
                      <a:srcRect/>
                      <a:stretch>
                        <a:fillRect/>
                      </a:stretch>
                    </p:blipFill>
                    <p:spPr bwMode="auto">
                      <a:xfrm>
                        <a:off x="2960342" y="4485102"/>
                        <a:ext cx="259556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431107864"/>
              </p:ext>
            </p:extLst>
          </p:nvPr>
        </p:nvGraphicFramePr>
        <p:xfrm>
          <a:off x="2984707" y="3032194"/>
          <a:ext cx="2957512" cy="668337"/>
        </p:xfrm>
        <a:graphic>
          <a:graphicData uri="http://schemas.openxmlformats.org/presentationml/2006/ole">
            <mc:AlternateContent xmlns:mc="http://schemas.openxmlformats.org/markup-compatibility/2006">
              <mc:Choice xmlns:v="urn:schemas-microsoft-com:vml" Requires="v">
                <p:oleObj spid="_x0000_s251927" name="Equation" r:id="rId12" imgW="2489040" imgH="609480" progId="Equation.DSMT4">
                  <p:embed/>
                </p:oleObj>
              </mc:Choice>
              <mc:Fallback>
                <p:oleObj name="Equation" r:id="rId12" imgW="2489040" imgH="609480" progId="Equation.DSMT4">
                  <p:embed/>
                  <p:pic>
                    <p:nvPicPr>
                      <p:cNvPr id="0" name=""/>
                      <p:cNvPicPr>
                        <a:picLocks noChangeAspect="1" noChangeArrowheads="1"/>
                      </p:cNvPicPr>
                      <p:nvPr/>
                    </p:nvPicPr>
                    <p:blipFill>
                      <a:blip r:embed="rId13"/>
                      <a:srcRect/>
                      <a:stretch>
                        <a:fillRect/>
                      </a:stretch>
                    </p:blipFill>
                    <p:spPr bwMode="auto">
                      <a:xfrm>
                        <a:off x="2984707" y="3032194"/>
                        <a:ext cx="295751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41807140"/>
      </p:ext>
    </p:extLst>
  </p:cSld>
  <p:clrMapOvr>
    <a:masterClrMapping/>
  </p:clrMapOvr>
  <mc:AlternateContent xmlns:mc="http://schemas.openxmlformats.org/markup-compatibility/2006">
    <mc:Choice xmlns:p14="http://schemas.microsoft.com/office/powerpoint/2010/main" Requires="p14">
      <p:transition spd="slow" p14:dur="2000" advTm="68268"/>
    </mc:Choice>
    <mc:Fallback>
      <p:transition spd="slow" advTm="6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the definition of the angle between two vectors</a:t>
            </a:r>
          </a:p>
          <a:p>
            <a:pPr lvl="1"/>
            <a:r>
              <a:rPr lang="en-US" dirty="0" smtClean="0">
                <a:latin typeface="Times New Roman" panose="02020603050405020304" pitchFamily="18" charset="0"/>
              </a:rPr>
              <a:t>Have seen a few examples</a:t>
            </a:r>
          </a:p>
          <a:p>
            <a:pPr lvl="1"/>
            <a:r>
              <a:rPr lang="en-US" dirty="0" smtClean="0">
                <a:latin typeface="Times New Roman" panose="02020603050405020304" pitchFamily="18" charset="0"/>
              </a:rPr>
              <a:t>Have considered an application calculating distance</a:t>
            </a:r>
            <a:endParaRPr lang="en-US" dirty="0" smtClean="0">
              <a:latin typeface="Times New Roman" panose="02020603050405020304" pitchFamily="18" charset="0"/>
            </a:endParaRPr>
          </a:p>
          <a:p>
            <a:pPr lvl="2"/>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4795765"/>
      </p:ext>
    </p:extLst>
  </p:cSld>
  <p:clrMapOvr>
    <a:masterClrMapping/>
  </p:clrMapOvr>
  <mc:AlternateContent xmlns:mc="http://schemas.openxmlformats.org/markup-compatibility/2006">
    <mc:Choice xmlns:p14="http://schemas.microsoft.com/office/powerpoint/2010/main" Requires="p14">
      <p:transition spd="slow" p14:dur="2000" advTm="23810"/>
    </mc:Choice>
    <mc:Fallback>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sz="2000" dirty="0" smtClean="0"/>
              <a:t>https</a:t>
            </a:r>
            <a:r>
              <a:rPr lang="en-US" sz="2000" dirty="0"/>
              <a:t>://en.wikipedia.org/wiki/Cauchy-Bunyakovsky-Schwarz_inequality</a:t>
            </a:r>
            <a:endParaRPr lang="en-CA" sz="2000" dirty="0" smtClean="0"/>
          </a:p>
          <a:p>
            <a:pPr marL="0" indent="0">
              <a:buNone/>
            </a:pPr>
            <a:r>
              <a:rPr lang="en-CA" dirty="0" smtClean="0"/>
              <a:t>[2]</a:t>
            </a:r>
            <a:r>
              <a:rPr lang="en-CA" dirty="0"/>
              <a:t> </a:t>
            </a:r>
            <a:r>
              <a:rPr lang="en-CA" dirty="0" smtClean="0"/>
              <a:t>  https</a:t>
            </a:r>
            <a:r>
              <a:rPr lang="en-CA" dirty="0"/>
              <a:t>://en.wikipedia.org/wiki/Inner_product_space</a:t>
            </a:r>
            <a:endParaRPr lang="en-CA" dirty="0" smtClean="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161"/>
    </mc:Choice>
    <mc:Fallback>
      <p:transition spd="slow" advTm="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2022"/>
    </mc:Choice>
    <mc:Fallback>
      <p:transition spd="slow" advTm="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angle between two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638"/>
    </mc:Choice>
    <mc:Fallback>
      <p:transition spd="slow" advTm="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617"/>
    </mc:Choice>
    <mc:Fallback>
      <p:transition spd="slow" advTm="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angle between two vectors</a:t>
            </a:r>
          </a:p>
          <a:p>
            <a:pPr lvl="1"/>
            <a:r>
              <a:rPr lang="en-US" dirty="0" smtClean="0"/>
              <a:t>Look at some examples</a:t>
            </a:r>
          </a:p>
          <a:p>
            <a:pPr lvl="1"/>
            <a:r>
              <a:rPr lang="en-US" dirty="0" smtClean="0"/>
              <a:t>Consider an application</a:t>
            </a:r>
            <a:endParaRPr lang="en-US" dirty="0" smtClean="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0339"/>
    </mc:Choice>
    <mc:Fallback>
      <p:transition spd="slow" advTm="1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Angle between vectors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In a previous lecture introducing vectors,</a:t>
            </a:r>
          </a:p>
          <a:p>
            <a:pPr marL="0" indent="0">
              <a:buNone/>
            </a:pPr>
            <a:r>
              <a:rPr lang="en-US" dirty="0"/>
              <a:t>	</a:t>
            </a:r>
            <a:r>
              <a:rPr lang="en-US" dirty="0" smtClean="0"/>
              <a:t>we deduced from the definition of the trigonometric</a:t>
            </a:r>
            <a:br>
              <a:rPr lang="en-US" dirty="0" smtClean="0"/>
            </a:br>
            <a:r>
              <a:rPr lang="en-US" dirty="0" smtClean="0"/>
              <a:t>	functions that </a:t>
            </a:r>
          </a:p>
          <a:p>
            <a:pPr marL="0" indent="0">
              <a:buNone/>
            </a:pPr>
            <a:endParaRPr lang="en-US" dirty="0"/>
          </a:p>
          <a:p>
            <a:pPr marL="0" indent="0">
              <a:buNone/>
            </a:pPr>
            <a:endParaRPr lang="en-US" dirty="0" smtClean="0"/>
          </a:p>
          <a:p>
            <a:endParaRPr lang="en-US" dirty="0" smtClean="0"/>
          </a:p>
          <a:p>
            <a:pPr lvl="1"/>
            <a:r>
              <a:rPr lang="en-US" dirty="0" smtClean="0"/>
              <a:t>This was shown for 2-dimensional real vectors</a:t>
            </a:r>
            <a:endParaRPr lang="en-US"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25" name="Object 24"/>
          <p:cNvGraphicFramePr>
            <a:graphicFrameLocks noChangeAspect="1"/>
          </p:cNvGraphicFramePr>
          <p:nvPr>
            <p:extLst>
              <p:ext uri="{D42A27DB-BD31-4B8C-83A1-F6EECF244321}">
                <p14:modId xmlns:p14="http://schemas.microsoft.com/office/powerpoint/2010/main" val="3191958323"/>
              </p:ext>
            </p:extLst>
          </p:nvPr>
        </p:nvGraphicFramePr>
        <p:xfrm>
          <a:off x="3153948" y="2828512"/>
          <a:ext cx="2217737" cy="833438"/>
        </p:xfrm>
        <a:graphic>
          <a:graphicData uri="http://schemas.openxmlformats.org/presentationml/2006/ole">
            <mc:AlternateContent xmlns:mc="http://schemas.openxmlformats.org/markup-compatibility/2006">
              <mc:Choice xmlns:v="urn:schemas-microsoft-com:vml" Requires="v">
                <p:oleObj spid="_x0000_s249864" name="Equation" r:id="rId6" imgW="1866600" imgH="761760" progId="Equation.DSMT4">
                  <p:embed/>
                </p:oleObj>
              </mc:Choice>
              <mc:Fallback>
                <p:oleObj name="Equation" r:id="rId6" imgW="1866600" imgH="761760" progId="Equation.DSMT4">
                  <p:embed/>
                  <p:pic>
                    <p:nvPicPr>
                      <p:cNvPr id="0" name=""/>
                      <p:cNvPicPr>
                        <a:picLocks noChangeAspect="1" noChangeArrowheads="1"/>
                      </p:cNvPicPr>
                      <p:nvPr/>
                    </p:nvPicPr>
                    <p:blipFill>
                      <a:blip r:embed="rId7"/>
                      <a:srcRect/>
                      <a:stretch>
                        <a:fillRect/>
                      </a:stretch>
                    </p:blipFill>
                    <p:spPr bwMode="auto">
                      <a:xfrm>
                        <a:off x="3153948" y="2828512"/>
                        <a:ext cx="2217737" cy="833438"/>
                      </a:xfrm>
                      <a:prstGeom prst="rect">
                        <a:avLst/>
                      </a:prstGeom>
                      <a:noFill/>
                      <a:ln>
                        <a:noFill/>
                      </a:ln>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74246228"/>
      </p:ext>
    </p:extLst>
  </p:cSld>
  <p:clrMapOvr>
    <a:masterClrMapping/>
  </p:clrMapOvr>
  <mc:AlternateContent xmlns:mc="http://schemas.openxmlformats.org/markup-compatibility/2006">
    <mc:Choice xmlns:p14="http://schemas.microsoft.com/office/powerpoint/2010/main" Requires="p14">
      <p:transition spd="slow" p14:dur="2000" advTm="36494"/>
    </mc:Choice>
    <mc:Fallback>
      <p:transition spd="slow" advTm="3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Angle between vectors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We have seen the Cauchy-</a:t>
            </a:r>
            <a:r>
              <a:rPr lang="en-US" dirty="0" err="1" smtClean="0"/>
              <a:t>Bunyakovsky</a:t>
            </a:r>
            <a:r>
              <a:rPr lang="en-US" dirty="0" smtClean="0"/>
              <a:t>-Schwarz inequality for all inner products and their induced 2-norms:</a:t>
            </a:r>
          </a:p>
          <a:p>
            <a:endParaRPr lang="en-US" dirty="0"/>
          </a:p>
          <a:p>
            <a:endParaRPr lang="en-US" dirty="0" smtClean="0"/>
          </a:p>
          <a:p>
            <a:r>
              <a:rPr lang="en-US" dirty="0" smtClean="0"/>
              <a:t>Therefore,</a:t>
            </a:r>
          </a:p>
          <a:p>
            <a:endParaRPr lang="en-US" dirty="0"/>
          </a:p>
          <a:p>
            <a:r>
              <a:rPr lang="en-US" dirty="0" smtClean="0"/>
              <a:t>Thus, for non-zero </a:t>
            </a:r>
            <a:r>
              <a:rPr lang="en-US" b="1" dirty="0" smtClean="0"/>
              <a:t>u</a:t>
            </a:r>
            <a:r>
              <a:rPr lang="en-US" dirty="0" smtClean="0"/>
              <a:t> and </a:t>
            </a:r>
            <a:r>
              <a:rPr lang="en-US" b="1" dirty="0" smtClean="0"/>
              <a:t>v</a:t>
            </a:r>
            <a:r>
              <a:rPr lang="en-US" dirty="0" smtClean="0"/>
              <a:t>  we have that</a:t>
            </a:r>
          </a:p>
          <a:p>
            <a:pPr marL="0" indent="0">
              <a:buNone/>
            </a:pPr>
            <a:endParaRPr lang="en-US" dirty="0" smtClean="0"/>
          </a:p>
          <a:p>
            <a:r>
              <a:rPr lang="en-US" dirty="0" smtClean="0"/>
              <a:t>Therefore, for an arbitrary inner-product space,</a:t>
            </a:r>
          </a:p>
          <a:p>
            <a:pPr marL="0" indent="0">
              <a:buNone/>
            </a:pPr>
            <a:r>
              <a:rPr lang="en-US" dirty="0"/>
              <a:t>	</a:t>
            </a:r>
            <a:r>
              <a:rPr lang="en-US" dirty="0" smtClean="0"/>
              <a:t>we will define </a:t>
            </a:r>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2" name="Object 11"/>
          <p:cNvGraphicFramePr>
            <a:graphicFrameLocks noChangeAspect="1"/>
          </p:cNvGraphicFramePr>
          <p:nvPr>
            <p:extLst>
              <p:ext uri="{D42A27DB-BD31-4B8C-83A1-F6EECF244321}">
                <p14:modId xmlns:p14="http://schemas.microsoft.com/office/powerpoint/2010/main" val="134611950"/>
              </p:ext>
            </p:extLst>
          </p:nvPr>
        </p:nvGraphicFramePr>
        <p:xfrm>
          <a:off x="3561170" y="2368824"/>
          <a:ext cx="2066925" cy="444500"/>
        </p:xfrm>
        <a:graphic>
          <a:graphicData uri="http://schemas.openxmlformats.org/presentationml/2006/ole">
            <mc:AlternateContent xmlns:mc="http://schemas.openxmlformats.org/markup-compatibility/2006">
              <mc:Choice xmlns:v="urn:schemas-microsoft-com:vml" Requires="v">
                <p:oleObj spid="_x0000_s241711" name="Equation" r:id="rId6" imgW="1739880" imgH="406080" progId="Equation.DSMT4">
                  <p:embed/>
                </p:oleObj>
              </mc:Choice>
              <mc:Fallback>
                <p:oleObj name="Equation" r:id="rId6" imgW="1739880" imgH="40608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1170" y="2368824"/>
                        <a:ext cx="20669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015242876"/>
              </p:ext>
            </p:extLst>
          </p:nvPr>
        </p:nvGraphicFramePr>
        <p:xfrm>
          <a:off x="2662238" y="3191148"/>
          <a:ext cx="3454400" cy="403225"/>
        </p:xfrm>
        <a:graphic>
          <a:graphicData uri="http://schemas.openxmlformats.org/presentationml/2006/ole">
            <mc:AlternateContent xmlns:mc="http://schemas.openxmlformats.org/markup-compatibility/2006">
              <mc:Choice xmlns:v="urn:schemas-microsoft-com:vml" Requires="v">
                <p:oleObj spid="_x0000_s241712" name="Equation" r:id="rId8" imgW="2908080" imgH="368280" progId="Equation.DSMT4">
                  <p:embed/>
                </p:oleObj>
              </mc:Choice>
              <mc:Fallback>
                <p:oleObj name="Equation" r:id="rId8" imgW="2908080" imgH="368280" progId="Equation.DSMT4">
                  <p:embed/>
                  <p:pic>
                    <p:nvPicPr>
                      <p:cNvPr id="0" name=""/>
                      <p:cNvPicPr>
                        <a:picLocks noChangeAspect="1" noChangeArrowheads="1"/>
                      </p:cNvPicPr>
                      <p:nvPr/>
                    </p:nvPicPr>
                    <p:blipFill>
                      <a:blip r:embed="rId9"/>
                      <a:srcRect/>
                      <a:stretch>
                        <a:fillRect/>
                      </a:stretch>
                    </p:blipFill>
                    <p:spPr bwMode="auto">
                      <a:xfrm>
                        <a:off x="2662238" y="3191148"/>
                        <a:ext cx="3454400" cy="403225"/>
                      </a:xfrm>
                      <a:prstGeom prst="rect">
                        <a:avLst/>
                      </a:prstGeom>
                      <a:noFill/>
                      <a:ln>
                        <a:noFill/>
                      </a:ln>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541072426"/>
              </p:ext>
            </p:extLst>
          </p:nvPr>
        </p:nvGraphicFramePr>
        <p:xfrm>
          <a:off x="5788300" y="3778524"/>
          <a:ext cx="2066925" cy="833438"/>
        </p:xfrm>
        <a:graphic>
          <a:graphicData uri="http://schemas.openxmlformats.org/presentationml/2006/ole">
            <mc:AlternateContent xmlns:mc="http://schemas.openxmlformats.org/markup-compatibility/2006">
              <mc:Choice xmlns:v="urn:schemas-microsoft-com:vml" Requires="v">
                <p:oleObj spid="_x0000_s241713" name="Equation" r:id="rId10" imgW="1739880" imgH="761760" progId="Equation.DSMT4">
                  <p:embed/>
                </p:oleObj>
              </mc:Choice>
              <mc:Fallback>
                <p:oleObj name="Equation" r:id="rId10" imgW="1739880" imgH="761760" progId="Equation.DSMT4">
                  <p:embed/>
                  <p:pic>
                    <p:nvPicPr>
                      <p:cNvPr id="0" name=""/>
                      <p:cNvPicPr>
                        <a:picLocks noChangeAspect="1" noChangeArrowheads="1"/>
                      </p:cNvPicPr>
                      <p:nvPr/>
                    </p:nvPicPr>
                    <p:blipFill>
                      <a:blip r:embed="rId11"/>
                      <a:srcRect/>
                      <a:stretch>
                        <a:fillRect/>
                      </a:stretch>
                    </p:blipFill>
                    <p:spPr bwMode="auto">
                      <a:xfrm>
                        <a:off x="5788300" y="3778524"/>
                        <a:ext cx="2066925" cy="833438"/>
                      </a:xfrm>
                      <a:prstGeom prst="rect">
                        <a:avLst/>
                      </a:prstGeom>
                      <a:noFill/>
                      <a:ln>
                        <a:noFill/>
                      </a:ln>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925921987"/>
              </p:ext>
            </p:extLst>
          </p:nvPr>
        </p:nvGraphicFramePr>
        <p:xfrm>
          <a:off x="3140696" y="5359677"/>
          <a:ext cx="2217737" cy="833438"/>
        </p:xfrm>
        <a:graphic>
          <a:graphicData uri="http://schemas.openxmlformats.org/presentationml/2006/ole">
            <mc:AlternateContent xmlns:mc="http://schemas.openxmlformats.org/markup-compatibility/2006">
              <mc:Choice xmlns:v="urn:schemas-microsoft-com:vml" Requires="v">
                <p:oleObj spid="_x0000_s241714" name="Equation" r:id="rId12" imgW="1866600" imgH="761760" progId="Equation.DSMT4">
                  <p:embed/>
                </p:oleObj>
              </mc:Choice>
              <mc:Fallback>
                <p:oleObj name="Equation" r:id="rId12" imgW="1866600" imgH="761760" progId="Equation.DSMT4">
                  <p:embed/>
                  <p:pic>
                    <p:nvPicPr>
                      <p:cNvPr id="0" name=""/>
                      <p:cNvPicPr>
                        <a:picLocks noChangeAspect="1" noChangeArrowheads="1"/>
                      </p:cNvPicPr>
                      <p:nvPr/>
                    </p:nvPicPr>
                    <p:blipFill>
                      <a:blip r:embed="rId13"/>
                      <a:srcRect/>
                      <a:stretch>
                        <a:fillRect/>
                      </a:stretch>
                    </p:blipFill>
                    <p:spPr bwMode="auto">
                      <a:xfrm>
                        <a:off x="3140696" y="5359677"/>
                        <a:ext cx="2217737" cy="833438"/>
                      </a:xfrm>
                      <a:prstGeom prst="rect">
                        <a:avLst/>
                      </a:prstGeom>
                      <a:noFill/>
                      <a:ln>
                        <a:noFill/>
                      </a:ln>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40573325"/>
      </p:ext>
    </p:extLst>
  </p:cSld>
  <p:clrMapOvr>
    <a:masterClrMapping/>
  </p:clrMapOvr>
  <mc:AlternateContent xmlns:mc="http://schemas.openxmlformats.org/markup-compatibility/2006">
    <mc:Choice xmlns:p14="http://schemas.microsoft.com/office/powerpoint/2010/main" Requires="p14">
      <p:transition spd="slow" p14:dur="2000" advTm="70019"/>
    </mc:Choice>
    <mc:Fallback>
      <p:transition spd="slow" advTm="7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Angle between vectors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222974" cy="4525963"/>
          </a:xfrm>
        </p:spPr>
        <p:txBody>
          <a:bodyPr/>
          <a:lstStyle/>
          <a:p>
            <a:r>
              <a:rPr lang="en-US" dirty="0" smtClean="0"/>
              <a:t>Now, the arc cosine function returns a value in the interval</a:t>
            </a:r>
          </a:p>
          <a:p>
            <a:endParaRPr lang="en-US" dirty="0"/>
          </a:p>
          <a:p>
            <a:endParaRPr lang="en-US" dirty="0" smtClean="0"/>
          </a:p>
          <a:p>
            <a:pPr lvl="1"/>
            <a:r>
              <a:rPr lang="en-US" dirty="0" smtClean="0"/>
              <a:t>If </a:t>
            </a:r>
            <a:r>
              <a:rPr lang="en-US" i="1" dirty="0" smtClean="0">
                <a:latin typeface="Symbol" panose="05050102010706020507" pitchFamily="18" charset="2"/>
              </a:rPr>
              <a:t>q</a:t>
            </a:r>
            <a:r>
              <a:rPr lang="en-US" dirty="0" smtClean="0"/>
              <a:t> = 0, then </a:t>
            </a:r>
            <a:r>
              <a:rPr lang="en-US" b="1" dirty="0" smtClean="0"/>
              <a:t>u</a:t>
            </a:r>
            <a:r>
              <a:rPr lang="en-US" dirty="0" smtClean="0"/>
              <a:t> and </a:t>
            </a:r>
            <a:r>
              <a:rPr lang="en-US" b="1" dirty="0" smtClean="0"/>
              <a:t>v</a:t>
            </a:r>
            <a:r>
              <a:rPr lang="en-US" dirty="0" smtClean="0"/>
              <a:t> are positive scalar multiples of each other</a:t>
            </a:r>
          </a:p>
          <a:p>
            <a:pPr lvl="1"/>
            <a:r>
              <a:rPr lang="en-US" dirty="0" smtClean="0"/>
              <a:t>If </a:t>
            </a:r>
            <a:r>
              <a:rPr lang="en-US" dirty="0" smtClean="0">
                <a:latin typeface="Times New Roman" panose="02020603050405020304" pitchFamily="18" charset="0"/>
              </a:rPr>
              <a:t>0 &lt; </a:t>
            </a:r>
            <a:r>
              <a:rPr lang="en-US" i="1" dirty="0" smtClean="0">
                <a:latin typeface="Symbol" panose="05050102010706020507" pitchFamily="18" charset="2"/>
              </a:rPr>
              <a:t>q</a:t>
            </a:r>
            <a:r>
              <a:rPr lang="en-US" dirty="0" smtClean="0"/>
              <a:t>  &lt; </a:t>
            </a:r>
            <a:r>
              <a:rPr lang="en-US" i="1" dirty="0" smtClean="0">
                <a:latin typeface="Symbol" panose="05050102010706020507" pitchFamily="18" charset="2"/>
              </a:rPr>
              <a:t>p</a:t>
            </a:r>
            <a:r>
              <a:rPr lang="en-US" dirty="0" smtClean="0">
                <a:latin typeface="Times New Roman" panose="02020603050405020304" pitchFamily="18" charset="0"/>
              </a:rPr>
              <a:t>/2</a:t>
            </a:r>
            <a:r>
              <a:rPr lang="en-US" dirty="0" smtClean="0"/>
              <a:t>, </a:t>
            </a:r>
            <a:r>
              <a:rPr lang="en-US" dirty="0"/>
              <a:t>then </a:t>
            </a:r>
            <a:r>
              <a:rPr lang="en-US" b="1" dirty="0"/>
              <a:t>u</a:t>
            </a:r>
            <a:r>
              <a:rPr lang="en-US" dirty="0"/>
              <a:t> and </a:t>
            </a:r>
            <a:r>
              <a:rPr lang="en-US" b="1" dirty="0"/>
              <a:t>v</a:t>
            </a:r>
            <a:r>
              <a:rPr lang="en-US" dirty="0"/>
              <a:t> </a:t>
            </a:r>
            <a:r>
              <a:rPr lang="en-US" dirty="0" smtClean="0"/>
              <a:t>“point” in the same general direction</a:t>
            </a:r>
          </a:p>
          <a:p>
            <a:pPr lvl="1"/>
            <a:r>
              <a:rPr lang="en-US" dirty="0" smtClean="0"/>
              <a:t>If </a:t>
            </a:r>
            <a:r>
              <a:rPr lang="en-US" i="1" dirty="0">
                <a:latin typeface="Symbol" panose="05050102010706020507" pitchFamily="18" charset="2"/>
              </a:rPr>
              <a:t>q</a:t>
            </a:r>
            <a:r>
              <a:rPr lang="en-US" dirty="0"/>
              <a:t>  </a:t>
            </a:r>
            <a:r>
              <a:rPr lang="en-US" dirty="0" smtClean="0"/>
              <a:t>= </a:t>
            </a:r>
            <a:r>
              <a:rPr lang="en-US" i="1" dirty="0" smtClean="0">
                <a:latin typeface="Symbol" panose="05050102010706020507" pitchFamily="18" charset="2"/>
              </a:rPr>
              <a:t>p</a:t>
            </a:r>
            <a:r>
              <a:rPr lang="en-US" dirty="0" smtClean="0">
                <a:latin typeface="Times New Roman" panose="02020603050405020304" pitchFamily="18" charset="0"/>
              </a:rPr>
              <a:t>/2, then </a:t>
            </a:r>
            <a:r>
              <a:rPr lang="en-US" b="1" dirty="0" smtClean="0">
                <a:latin typeface="Times New Roman" panose="02020603050405020304" pitchFamily="18" charset="0"/>
              </a:rPr>
              <a:t>u</a:t>
            </a:r>
            <a:r>
              <a:rPr lang="en-US" dirty="0" smtClean="0">
                <a:latin typeface="Times New Roman" panose="02020603050405020304" pitchFamily="18" charset="0"/>
              </a:rPr>
              <a:t> and </a:t>
            </a:r>
            <a:r>
              <a:rPr lang="en-US" b="1" dirty="0" smtClean="0">
                <a:latin typeface="Times New Roman" panose="02020603050405020304" pitchFamily="18" charset="0"/>
              </a:rPr>
              <a:t>v</a:t>
            </a:r>
            <a:r>
              <a:rPr lang="en-US" dirty="0" smtClean="0">
                <a:latin typeface="Times New Roman" panose="02020603050405020304" pitchFamily="18" charset="0"/>
              </a:rPr>
              <a:t> are orthogonal</a:t>
            </a:r>
            <a:endParaRPr lang="en-US" dirty="0"/>
          </a:p>
          <a:p>
            <a:pPr lvl="1"/>
            <a:r>
              <a:rPr lang="en-US" dirty="0"/>
              <a:t>If </a:t>
            </a:r>
            <a:r>
              <a:rPr lang="en-US" i="1" dirty="0">
                <a:latin typeface="Symbol" panose="05050102010706020507" pitchFamily="18" charset="2"/>
              </a:rPr>
              <a:t>p</a:t>
            </a:r>
            <a:r>
              <a:rPr lang="en-US" dirty="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&lt; </a:t>
            </a:r>
            <a:r>
              <a:rPr lang="en-US" i="1" dirty="0">
                <a:latin typeface="Symbol" panose="05050102010706020507" pitchFamily="18" charset="2"/>
              </a:rPr>
              <a:t>q</a:t>
            </a:r>
            <a:r>
              <a:rPr lang="en-US" dirty="0"/>
              <a:t>  </a:t>
            </a:r>
            <a:r>
              <a:rPr lang="en-US" dirty="0" smtClean="0"/>
              <a:t>&lt;</a:t>
            </a:r>
            <a:r>
              <a:rPr lang="en-US" i="1" dirty="0">
                <a:latin typeface="Symbol" panose="05050102010706020507" pitchFamily="18" charset="2"/>
              </a:rPr>
              <a:t> </a:t>
            </a:r>
            <a:r>
              <a:rPr lang="en-US" i="1" dirty="0" smtClean="0">
                <a:latin typeface="Symbol" panose="05050102010706020507" pitchFamily="18" charset="2"/>
              </a:rPr>
              <a:t>p</a:t>
            </a:r>
            <a:r>
              <a:rPr lang="en-US" dirty="0" smtClean="0"/>
              <a:t>, </a:t>
            </a:r>
            <a:r>
              <a:rPr lang="en-US" dirty="0"/>
              <a:t>then </a:t>
            </a:r>
            <a:r>
              <a:rPr lang="en-US" b="1" dirty="0"/>
              <a:t>u</a:t>
            </a:r>
            <a:r>
              <a:rPr lang="en-US" dirty="0"/>
              <a:t> and </a:t>
            </a:r>
            <a:r>
              <a:rPr lang="en-US" b="1" dirty="0"/>
              <a:t>v</a:t>
            </a:r>
            <a:r>
              <a:rPr lang="en-US" dirty="0"/>
              <a:t> “point” in </a:t>
            </a:r>
            <a:r>
              <a:rPr lang="en-US" dirty="0" smtClean="0"/>
              <a:t>opposite directions</a:t>
            </a:r>
            <a:endParaRPr lang="en-US" dirty="0"/>
          </a:p>
          <a:p>
            <a:pPr lvl="1"/>
            <a:r>
              <a:rPr lang="en-US" dirty="0"/>
              <a:t>If </a:t>
            </a:r>
            <a:r>
              <a:rPr lang="en-US" i="1" dirty="0" smtClean="0">
                <a:latin typeface="Symbol" panose="05050102010706020507" pitchFamily="18" charset="2"/>
              </a:rPr>
              <a:t>q</a:t>
            </a:r>
            <a:r>
              <a:rPr lang="en-US" dirty="0" smtClean="0"/>
              <a:t>  =</a:t>
            </a:r>
            <a:r>
              <a:rPr lang="en-US" i="1" dirty="0" smtClean="0">
                <a:latin typeface="Symbol" panose="05050102010706020507" pitchFamily="18" charset="2"/>
              </a:rPr>
              <a:t>p</a:t>
            </a:r>
            <a:r>
              <a:rPr lang="en-US" dirty="0"/>
              <a:t>, then </a:t>
            </a:r>
            <a:r>
              <a:rPr lang="en-US" b="1" dirty="0"/>
              <a:t>u</a:t>
            </a:r>
            <a:r>
              <a:rPr lang="en-US" dirty="0"/>
              <a:t> and </a:t>
            </a:r>
            <a:r>
              <a:rPr lang="en-US" b="1" dirty="0"/>
              <a:t>v</a:t>
            </a:r>
            <a:r>
              <a:rPr lang="en-US" dirty="0"/>
              <a:t> </a:t>
            </a:r>
            <a:r>
              <a:rPr lang="en-US" dirty="0" smtClean="0"/>
              <a:t>are negative scalar multiples of each other</a:t>
            </a:r>
            <a:endParaRPr lang="en-US"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872812938"/>
              </p:ext>
            </p:extLst>
          </p:nvPr>
        </p:nvGraphicFramePr>
        <p:xfrm>
          <a:off x="4321175" y="2169492"/>
          <a:ext cx="677863" cy="417513"/>
        </p:xfrm>
        <a:graphic>
          <a:graphicData uri="http://schemas.openxmlformats.org/presentationml/2006/ole">
            <mc:AlternateContent xmlns:mc="http://schemas.openxmlformats.org/markup-compatibility/2006">
              <mc:Choice xmlns:v="urn:schemas-microsoft-com:vml" Requires="v">
                <p:oleObj spid="_x0000_s243757" name="Equation" r:id="rId6" imgW="571320" imgH="380880" progId="Equation.DSMT4">
                  <p:embed/>
                </p:oleObj>
              </mc:Choice>
              <mc:Fallback>
                <p:oleObj name="Equation" r:id="rId6" imgW="571320" imgH="380880" progId="Equation.DSMT4">
                  <p:embed/>
                  <p:pic>
                    <p:nvPicPr>
                      <p:cNvPr id="0" name=""/>
                      <p:cNvPicPr>
                        <a:picLocks noChangeAspect="1" noChangeArrowheads="1"/>
                      </p:cNvPicPr>
                      <p:nvPr/>
                    </p:nvPicPr>
                    <p:blipFill>
                      <a:blip r:embed="rId7"/>
                      <a:srcRect/>
                      <a:stretch>
                        <a:fillRect/>
                      </a:stretch>
                    </p:blipFill>
                    <p:spPr bwMode="auto">
                      <a:xfrm>
                        <a:off x="4321175" y="2169492"/>
                        <a:ext cx="6778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 name="Audio 1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07772430"/>
      </p:ext>
    </p:extLst>
  </p:cSld>
  <p:clrMapOvr>
    <a:masterClrMapping/>
  </p:clrMapOvr>
  <mc:AlternateContent xmlns:mc="http://schemas.openxmlformats.org/markup-compatibility/2006">
    <mc:Choice xmlns:p14="http://schemas.microsoft.com/office/powerpoint/2010/main" Requires="p14">
      <p:transition spd="slow" p14:dur="2000" advTm="65580"/>
    </mc:Choice>
    <mc:Fallback>
      <p:transition spd="slow" advTm="6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smtClean="0"/>
              <a:t>Consider                   and</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lvl="1"/>
            <a:r>
              <a:rPr lang="en-US" dirty="0" smtClean="0"/>
              <a:t>Therefore,</a:t>
            </a:r>
            <a:endParaRPr lang="en-US"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29" name="Object 28"/>
          <p:cNvGraphicFramePr>
            <a:graphicFrameLocks noChangeAspect="1"/>
          </p:cNvGraphicFramePr>
          <p:nvPr>
            <p:extLst>
              <p:ext uri="{D42A27DB-BD31-4B8C-83A1-F6EECF244321}">
                <p14:modId xmlns:p14="http://schemas.microsoft.com/office/powerpoint/2010/main" val="851450775"/>
              </p:ext>
            </p:extLst>
          </p:nvPr>
        </p:nvGraphicFramePr>
        <p:xfrm>
          <a:off x="2041906" y="1455865"/>
          <a:ext cx="1025525" cy="808037"/>
        </p:xfrm>
        <a:graphic>
          <a:graphicData uri="http://schemas.openxmlformats.org/presentationml/2006/ole">
            <mc:AlternateContent xmlns:mc="http://schemas.openxmlformats.org/markup-compatibility/2006">
              <mc:Choice xmlns:v="urn:schemas-microsoft-com:vml" Requires="v">
                <p:oleObj spid="_x0000_s217340" name="Equation" r:id="rId6" imgW="863280" imgH="736560" progId="Equation.DSMT4">
                  <p:embed/>
                </p:oleObj>
              </mc:Choice>
              <mc:Fallback>
                <p:oleObj name="Equation" r:id="rId6" imgW="863280" imgH="736560" progId="Equation.DSMT4">
                  <p:embed/>
                  <p:pic>
                    <p:nvPicPr>
                      <p:cNvPr id="0" name=""/>
                      <p:cNvPicPr>
                        <a:picLocks noChangeAspect="1" noChangeArrowheads="1"/>
                      </p:cNvPicPr>
                      <p:nvPr/>
                    </p:nvPicPr>
                    <p:blipFill>
                      <a:blip r:embed="rId7"/>
                      <a:srcRect/>
                      <a:stretch>
                        <a:fillRect/>
                      </a:stretch>
                    </p:blipFill>
                    <p:spPr bwMode="auto">
                      <a:xfrm>
                        <a:off x="2041906" y="1455865"/>
                        <a:ext cx="10255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782832023"/>
              </p:ext>
            </p:extLst>
          </p:nvPr>
        </p:nvGraphicFramePr>
        <p:xfrm>
          <a:off x="3597275" y="1435100"/>
          <a:ext cx="1146175" cy="808038"/>
        </p:xfrm>
        <a:graphic>
          <a:graphicData uri="http://schemas.openxmlformats.org/presentationml/2006/ole">
            <mc:AlternateContent xmlns:mc="http://schemas.openxmlformats.org/markup-compatibility/2006">
              <mc:Choice xmlns:v="urn:schemas-microsoft-com:vml" Requires="v">
                <p:oleObj spid="_x0000_s217341" name="Equation" r:id="rId8" imgW="965160" imgH="736560" progId="Equation.DSMT4">
                  <p:embed/>
                </p:oleObj>
              </mc:Choice>
              <mc:Fallback>
                <p:oleObj name="Equation" r:id="rId8" imgW="965160" imgH="736560" progId="Equation.DSMT4">
                  <p:embed/>
                  <p:pic>
                    <p:nvPicPr>
                      <p:cNvPr id="0" name=""/>
                      <p:cNvPicPr>
                        <a:picLocks noChangeAspect="1" noChangeArrowheads="1"/>
                      </p:cNvPicPr>
                      <p:nvPr/>
                    </p:nvPicPr>
                    <p:blipFill>
                      <a:blip r:embed="rId9"/>
                      <a:srcRect/>
                      <a:stretch>
                        <a:fillRect/>
                      </a:stretch>
                    </p:blipFill>
                    <p:spPr bwMode="auto">
                      <a:xfrm>
                        <a:off x="3597275" y="1435100"/>
                        <a:ext cx="11461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12255870"/>
              </p:ext>
            </p:extLst>
          </p:nvPr>
        </p:nvGraphicFramePr>
        <p:xfrm>
          <a:off x="2783967" y="2495550"/>
          <a:ext cx="2863850" cy="388938"/>
        </p:xfrm>
        <a:graphic>
          <a:graphicData uri="http://schemas.openxmlformats.org/presentationml/2006/ole">
            <mc:AlternateContent xmlns:mc="http://schemas.openxmlformats.org/markup-compatibility/2006">
              <mc:Choice xmlns:v="urn:schemas-microsoft-com:vml" Requires="v">
                <p:oleObj spid="_x0000_s217342" name="Equation" r:id="rId10" imgW="2412720" imgH="355320" progId="Equation.DSMT4">
                  <p:embed/>
                </p:oleObj>
              </mc:Choice>
              <mc:Fallback>
                <p:oleObj name="Equation" r:id="rId10" imgW="2412720" imgH="355320" progId="Equation.DSMT4">
                  <p:embed/>
                  <p:pic>
                    <p:nvPicPr>
                      <p:cNvPr id="0" name=""/>
                      <p:cNvPicPr>
                        <a:picLocks noChangeAspect="1" noChangeArrowheads="1"/>
                      </p:cNvPicPr>
                      <p:nvPr/>
                    </p:nvPicPr>
                    <p:blipFill>
                      <a:blip r:embed="rId11"/>
                      <a:srcRect/>
                      <a:stretch>
                        <a:fillRect/>
                      </a:stretch>
                    </p:blipFill>
                    <p:spPr bwMode="auto">
                      <a:xfrm>
                        <a:off x="2783967" y="2495550"/>
                        <a:ext cx="286385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459806608"/>
              </p:ext>
            </p:extLst>
          </p:nvPr>
        </p:nvGraphicFramePr>
        <p:xfrm>
          <a:off x="2992438" y="3020568"/>
          <a:ext cx="2306637" cy="485775"/>
        </p:xfrm>
        <a:graphic>
          <a:graphicData uri="http://schemas.openxmlformats.org/presentationml/2006/ole">
            <mc:AlternateContent xmlns:mc="http://schemas.openxmlformats.org/markup-compatibility/2006">
              <mc:Choice xmlns:v="urn:schemas-microsoft-com:vml" Requires="v">
                <p:oleObj spid="_x0000_s217343" name="Equation" r:id="rId12" imgW="1942920" imgH="444240" progId="Equation.DSMT4">
                  <p:embed/>
                </p:oleObj>
              </mc:Choice>
              <mc:Fallback>
                <p:oleObj name="Equation" r:id="rId12" imgW="1942920" imgH="444240" progId="Equation.DSMT4">
                  <p:embed/>
                  <p:pic>
                    <p:nvPicPr>
                      <p:cNvPr id="0" name=""/>
                      <p:cNvPicPr>
                        <a:picLocks noChangeAspect="1" noChangeArrowheads="1"/>
                      </p:cNvPicPr>
                      <p:nvPr/>
                    </p:nvPicPr>
                    <p:blipFill>
                      <a:blip r:embed="rId13"/>
                      <a:srcRect/>
                      <a:stretch>
                        <a:fillRect/>
                      </a:stretch>
                    </p:blipFill>
                    <p:spPr bwMode="auto">
                      <a:xfrm>
                        <a:off x="2992438" y="3020568"/>
                        <a:ext cx="23066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871345171"/>
              </p:ext>
            </p:extLst>
          </p:nvPr>
        </p:nvGraphicFramePr>
        <p:xfrm>
          <a:off x="2968752" y="3666998"/>
          <a:ext cx="2547938" cy="485775"/>
        </p:xfrm>
        <a:graphic>
          <a:graphicData uri="http://schemas.openxmlformats.org/presentationml/2006/ole">
            <mc:AlternateContent xmlns:mc="http://schemas.openxmlformats.org/markup-compatibility/2006">
              <mc:Choice xmlns:v="urn:schemas-microsoft-com:vml" Requires="v">
                <p:oleObj spid="_x0000_s217344" name="Equation" r:id="rId14" imgW="2145960" imgH="444240" progId="Equation.DSMT4">
                  <p:embed/>
                </p:oleObj>
              </mc:Choice>
              <mc:Fallback>
                <p:oleObj name="Equation" r:id="rId14" imgW="2145960" imgH="444240" progId="Equation.DSMT4">
                  <p:embed/>
                  <p:pic>
                    <p:nvPicPr>
                      <p:cNvPr id="0" name=""/>
                      <p:cNvPicPr>
                        <a:picLocks noChangeAspect="1" noChangeArrowheads="1"/>
                      </p:cNvPicPr>
                      <p:nvPr/>
                    </p:nvPicPr>
                    <p:blipFill>
                      <a:blip r:embed="rId15"/>
                      <a:srcRect/>
                      <a:stretch>
                        <a:fillRect/>
                      </a:stretch>
                    </p:blipFill>
                    <p:spPr bwMode="auto">
                      <a:xfrm>
                        <a:off x="2968752" y="3666998"/>
                        <a:ext cx="25479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971200659"/>
              </p:ext>
            </p:extLst>
          </p:nvPr>
        </p:nvGraphicFramePr>
        <p:xfrm>
          <a:off x="3262313" y="4292600"/>
          <a:ext cx="1778000" cy="666750"/>
        </p:xfrm>
        <a:graphic>
          <a:graphicData uri="http://schemas.openxmlformats.org/presentationml/2006/ole">
            <mc:AlternateContent xmlns:mc="http://schemas.openxmlformats.org/markup-compatibility/2006">
              <mc:Choice xmlns:v="urn:schemas-microsoft-com:vml" Requires="v">
                <p:oleObj spid="_x0000_s217345" name="Equation" r:id="rId16" imgW="1498320" imgH="609480" progId="Equation.DSMT4">
                  <p:embed/>
                </p:oleObj>
              </mc:Choice>
              <mc:Fallback>
                <p:oleObj name="Equation" r:id="rId16" imgW="1498320" imgH="609480" progId="Equation.DSMT4">
                  <p:embed/>
                  <p:pic>
                    <p:nvPicPr>
                      <p:cNvPr id="0" name=""/>
                      <p:cNvPicPr>
                        <a:picLocks noChangeAspect="1" noChangeArrowheads="1"/>
                      </p:cNvPicPr>
                      <p:nvPr/>
                    </p:nvPicPr>
                    <p:blipFill>
                      <a:blip r:embed="rId17"/>
                      <a:srcRect/>
                      <a:stretch>
                        <a:fillRect/>
                      </a:stretch>
                    </p:blipFill>
                    <p:spPr bwMode="auto">
                      <a:xfrm>
                        <a:off x="3262313" y="4292600"/>
                        <a:ext cx="1778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929502043"/>
              </p:ext>
            </p:extLst>
          </p:nvPr>
        </p:nvGraphicFramePr>
        <p:xfrm>
          <a:off x="2731523" y="5282997"/>
          <a:ext cx="2668270" cy="289878"/>
        </p:xfrm>
        <a:graphic>
          <a:graphicData uri="http://schemas.openxmlformats.org/presentationml/2006/ole">
            <mc:AlternateContent xmlns:mc="http://schemas.openxmlformats.org/markup-compatibility/2006">
              <mc:Choice xmlns:v="urn:schemas-microsoft-com:vml" Requires="v">
                <p:oleObj spid="_x0000_s217346" name="Equation" r:id="rId18" imgW="2044440" imgH="241200" progId="Equation.DSMT4">
                  <p:embed/>
                </p:oleObj>
              </mc:Choice>
              <mc:Fallback>
                <p:oleObj name="Equation" r:id="rId18" imgW="2044440" imgH="241200" progId="Equation.DSMT4">
                  <p:embed/>
                  <p:pic>
                    <p:nvPicPr>
                      <p:cNvPr id="0" name=""/>
                      <p:cNvPicPr>
                        <a:picLocks noChangeAspect="1" noChangeArrowheads="1"/>
                      </p:cNvPicPr>
                      <p:nvPr/>
                    </p:nvPicPr>
                    <p:blipFill>
                      <a:blip r:embed="rId19"/>
                      <a:srcRect/>
                      <a:stretch>
                        <a:fillRect/>
                      </a:stretch>
                    </p:blipFill>
                    <p:spPr bwMode="auto">
                      <a:xfrm>
                        <a:off x="2731523" y="5282997"/>
                        <a:ext cx="2668270" cy="28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9" name="Audio 3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881657"/>
      </p:ext>
    </p:extLst>
  </p:cSld>
  <p:clrMapOvr>
    <a:masterClrMapping/>
  </p:clrMapOvr>
  <mc:AlternateContent xmlns:mc="http://schemas.openxmlformats.org/markup-compatibility/2006">
    <mc:Choice xmlns:p14="http://schemas.microsoft.com/office/powerpoint/2010/main" Requires="p14">
      <p:transition spd="slow" p14:dur="2000" advTm="33863"/>
    </mc:Choice>
    <mc:Fallback>
      <p:transition spd="slow" advTm="3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Consider                   and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Therefore</a:t>
            </a:r>
            <a:r>
              <a:rPr lang="en-US" dirty="0" smtClean="0"/>
              <a:t>,</a:t>
            </a:r>
            <a:endParaRPr lang="en-US"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29" name="Object 28"/>
          <p:cNvGraphicFramePr>
            <a:graphicFrameLocks noChangeAspect="1"/>
          </p:cNvGraphicFramePr>
          <p:nvPr>
            <p:extLst>
              <p:ext uri="{D42A27DB-BD31-4B8C-83A1-F6EECF244321}">
                <p14:modId xmlns:p14="http://schemas.microsoft.com/office/powerpoint/2010/main" val="2937136426"/>
              </p:ext>
            </p:extLst>
          </p:nvPr>
        </p:nvGraphicFramePr>
        <p:xfrm>
          <a:off x="2041525" y="1246188"/>
          <a:ext cx="1025525" cy="1227137"/>
        </p:xfrm>
        <a:graphic>
          <a:graphicData uri="http://schemas.openxmlformats.org/presentationml/2006/ole">
            <mc:AlternateContent xmlns:mc="http://schemas.openxmlformats.org/markup-compatibility/2006">
              <mc:Choice xmlns:v="urn:schemas-microsoft-com:vml" Requires="v">
                <p:oleObj spid="_x0000_s246868" name="Equation" r:id="rId6" imgW="863280" imgH="1117440" progId="Equation.DSMT4">
                  <p:embed/>
                </p:oleObj>
              </mc:Choice>
              <mc:Fallback>
                <p:oleObj name="Equation" r:id="rId6" imgW="863280" imgH="1117440" progId="Equation.DSMT4">
                  <p:embed/>
                  <p:pic>
                    <p:nvPicPr>
                      <p:cNvPr id="0" name=""/>
                      <p:cNvPicPr>
                        <a:picLocks noChangeAspect="1" noChangeArrowheads="1"/>
                      </p:cNvPicPr>
                      <p:nvPr/>
                    </p:nvPicPr>
                    <p:blipFill>
                      <a:blip r:embed="rId7"/>
                      <a:srcRect/>
                      <a:stretch>
                        <a:fillRect/>
                      </a:stretch>
                    </p:blipFill>
                    <p:spPr bwMode="auto">
                      <a:xfrm>
                        <a:off x="2041525" y="1246188"/>
                        <a:ext cx="102552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854317022"/>
              </p:ext>
            </p:extLst>
          </p:nvPr>
        </p:nvGraphicFramePr>
        <p:xfrm>
          <a:off x="3575050" y="1227138"/>
          <a:ext cx="1190625" cy="1225550"/>
        </p:xfrm>
        <a:graphic>
          <a:graphicData uri="http://schemas.openxmlformats.org/presentationml/2006/ole">
            <mc:AlternateContent xmlns:mc="http://schemas.openxmlformats.org/markup-compatibility/2006">
              <mc:Choice xmlns:v="urn:schemas-microsoft-com:vml" Requires="v">
                <p:oleObj spid="_x0000_s246869" name="Equation" r:id="rId8" imgW="1002960" imgH="1117440" progId="Equation.DSMT4">
                  <p:embed/>
                </p:oleObj>
              </mc:Choice>
              <mc:Fallback>
                <p:oleObj name="Equation" r:id="rId8" imgW="1002960" imgH="1117440" progId="Equation.DSMT4">
                  <p:embed/>
                  <p:pic>
                    <p:nvPicPr>
                      <p:cNvPr id="0" name=""/>
                      <p:cNvPicPr>
                        <a:picLocks noChangeAspect="1" noChangeArrowheads="1"/>
                      </p:cNvPicPr>
                      <p:nvPr/>
                    </p:nvPicPr>
                    <p:blipFill>
                      <a:blip r:embed="rId9"/>
                      <a:srcRect/>
                      <a:stretch>
                        <a:fillRect/>
                      </a:stretch>
                    </p:blipFill>
                    <p:spPr bwMode="auto">
                      <a:xfrm>
                        <a:off x="3575050" y="1227138"/>
                        <a:ext cx="11906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952535001"/>
              </p:ext>
            </p:extLst>
          </p:nvPr>
        </p:nvGraphicFramePr>
        <p:xfrm>
          <a:off x="2016125" y="2481263"/>
          <a:ext cx="4402138" cy="417512"/>
        </p:xfrm>
        <a:graphic>
          <a:graphicData uri="http://schemas.openxmlformats.org/presentationml/2006/ole">
            <mc:AlternateContent xmlns:mc="http://schemas.openxmlformats.org/markup-compatibility/2006">
              <mc:Choice xmlns:v="urn:schemas-microsoft-com:vml" Requires="v">
                <p:oleObj spid="_x0000_s246870" name="Equation" r:id="rId10" imgW="3708360" imgH="380880" progId="Equation.DSMT4">
                  <p:embed/>
                </p:oleObj>
              </mc:Choice>
              <mc:Fallback>
                <p:oleObj name="Equation" r:id="rId10" imgW="3708360" imgH="380880" progId="Equation.DSMT4">
                  <p:embed/>
                  <p:pic>
                    <p:nvPicPr>
                      <p:cNvPr id="0" name=""/>
                      <p:cNvPicPr>
                        <a:picLocks noChangeAspect="1" noChangeArrowheads="1"/>
                      </p:cNvPicPr>
                      <p:nvPr/>
                    </p:nvPicPr>
                    <p:blipFill>
                      <a:blip r:embed="rId11"/>
                      <a:srcRect/>
                      <a:stretch>
                        <a:fillRect/>
                      </a:stretch>
                    </p:blipFill>
                    <p:spPr bwMode="auto">
                      <a:xfrm>
                        <a:off x="2016125" y="2481263"/>
                        <a:ext cx="440213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061556308"/>
              </p:ext>
            </p:extLst>
          </p:nvPr>
        </p:nvGraphicFramePr>
        <p:xfrm>
          <a:off x="2736850" y="3021013"/>
          <a:ext cx="2819400" cy="485775"/>
        </p:xfrm>
        <a:graphic>
          <a:graphicData uri="http://schemas.openxmlformats.org/presentationml/2006/ole">
            <mc:AlternateContent xmlns:mc="http://schemas.openxmlformats.org/markup-compatibility/2006">
              <mc:Choice xmlns:v="urn:schemas-microsoft-com:vml" Requires="v">
                <p:oleObj spid="_x0000_s246871" name="Equation" r:id="rId12" imgW="2374560" imgH="444240" progId="Equation.DSMT4">
                  <p:embed/>
                </p:oleObj>
              </mc:Choice>
              <mc:Fallback>
                <p:oleObj name="Equation" r:id="rId12" imgW="2374560" imgH="444240" progId="Equation.DSMT4">
                  <p:embed/>
                  <p:pic>
                    <p:nvPicPr>
                      <p:cNvPr id="0" name=""/>
                      <p:cNvPicPr>
                        <a:picLocks noChangeAspect="1" noChangeArrowheads="1"/>
                      </p:cNvPicPr>
                      <p:nvPr/>
                    </p:nvPicPr>
                    <p:blipFill>
                      <a:blip r:embed="rId13"/>
                      <a:srcRect/>
                      <a:stretch>
                        <a:fillRect/>
                      </a:stretch>
                    </p:blipFill>
                    <p:spPr bwMode="auto">
                      <a:xfrm>
                        <a:off x="2736850" y="3021013"/>
                        <a:ext cx="2819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1683230368"/>
              </p:ext>
            </p:extLst>
          </p:nvPr>
        </p:nvGraphicFramePr>
        <p:xfrm>
          <a:off x="2809875" y="3667125"/>
          <a:ext cx="2865438" cy="485775"/>
        </p:xfrm>
        <a:graphic>
          <a:graphicData uri="http://schemas.openxmlformats.org/presentationml/2006/ole">
            <mc:AlternateContent xmlns:mc="http://schemas.openxmlformats.org/markup-compatibility/2006">
              <mc:Choice xmlns:v="urn:schemas-microsoft-com:vml" Requires="v">
                <p:oleObj spid="_x0000_s246872" name="Equation" r:id="rId14" imgW="2412720" imgH="444240" progId="Equation.DSMT4">
                  <p:embed/>
                </p:oleObj>
              </mc:Choice>
              <mc:Fallback>
                <p:oleObj name="Equation" r:id="rId14" imgW="2412720" imgH="444240" progId="Equation.DSMT4">
                  <p:embed/>
                  <p:pic>
                    <p:nvPicPr>
                      <p:cNvPr id="0" name=""/>
                      <p:cNvPicPr>
                        <a:picLocks noChangeAspect="1" noChangeArrowheads="1"/>
                      </p:cNvPicPr>
                      <p:nvPr/>
                    </p:nvPicPr>
                    <p:blipFill>
                      <a:blip r:embed="rId15"/>
                      <a:srcRect/>
                      <a:stretch>
                        <a:fillRect/>
                      </a:stretch>
                    </p:blipFill>
                    <p:spPr bwMode="auto">
                      <a:xfrm>
                        <a:off x="2809875" y="3667125"/>
                        <a:ext cx="28654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571019203"/>
              </p:ext>
            </p:extLst>
          </p:nvPr>
        </p:nvGraphicFramePr>
        <p:xfrm>
          <a:off x="3643313" y="4292600"/>
          <a:ext cx="1703387" cy="666750"/>
        </p:xfrm>
        <a:graphic>
          <a:graphicData uri="http://schemas.openxmlformats.org/presentationml/2006/ole">
            <mc:AlternateContent xmlns:mc="http://schemas.openxmlformats.org/markup-compatibility/2006">
              <mc:Choice xmlns:v="urn:schemas-microsoft-com:vml" Requires="v">
                <p:oleObj spid="_x0000_s246873" name="Equation" r:id="rId16" imgW="1434960" imgH="609480" progId="Equation.DSMT4">
                  <p:embed/>
                </p:oleObj>
              </mc:Choice>
              <mc:Fallback>
                <p:oleObj name="Equation" r:id="rId16" imgW="1434960" imgH="609480" progId="Equation.DSMT4">
                  <p:embed/>
                  <p:pic>
                    <p:nvPicPr>
                      <p:cNvPr id="0" name=""/>
                      <p:cNvPicPr>
                        <a:picLocks noChangeAspect="1" noChangeArrowheads="1"/>
                      </p:cNvPicPr>
                      <p:nvPr/>
                    </p:nvPicPr>
                    <p:blipFill>
                      <a:blip r:embed="rId17"/>
                      <a:srcRect/>
                      <a:stretch>
                        <a:fillRect/>
                      </a:stretch>
                    </p:blipFill>
                    <p:spPr bwMode="auto">
                      <a:xfrm>
                        <a:off x="3643313" y="4292600"/>
                        <a:ext cx="17033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42742645"/>
              </p:ext>
            </p:extLst>
          </p:nvPr>
        </p:nvGraphicFramePr>
        <p:xfrm>
          <a:off x="2590869" y="5295900"/>
          <a:ext cx="2816225" cy="288925"/>
        </p:xfrm>
        <a:graphic>
          <a:graphicData uri="http://schemas.openxmlformats.org/presentationml/2006/ole">
            <mc:AlternateContent xmlns:mc="http://schemas.openxmlformats.org/markup-compatibility/2006">
              <mc:Choice xmlns:v="urn:schemas-microsoft-com:vml" Requires="v">
                <p:oleObj spid="_x0000_s246874" name="Equation" r:id="rId18" imgW="2158920" imgH="241200" progId="Equation.DSMT4">
                  <p:embed/>
                </p:oleObj>
              </mc:Choice>
              <mc:Fallback>
                <p:oleObj name="Equation" r:id="rId18" imgW="2158920" imgH="241200" progId="Equation.DSMT4">
                  <p:embed/>
                  <p:pic>
                    <p:nvPicPr>
                      <p:cNvPr id="0" name="Object 36"/>
                      <p:cNvPicPr>
                        <a:picLocks noChangeAspect="1" noChangeArrowheads="1"/>
                      </p:cNvPicPr>
                      <p:nvPr/>
                    </p:nvPicPr>
                    <p:blipFill>
                      <a:blip r:embed="rId19"/>
                      <a:srcRect/>
                      <a:stretch>
                        <a:fillRect/>
                      </a:stretch>
                    </p:blipFill>
                    <p:spPr bwMode="auto">
                      <a:xfrm>
                        <a:off x="2590869" y="5295900"/>
                        <a:ext cx="28162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81249417"/>
      </p:ext>
    </p:extLst>
  </p:cSld>
  <p:clrMapOvr>
    <a:masterClrMapping/>
  </p:clrMapOvr>
  <mc:AlternateContent xmlns:mc="http://schemas.openxmlformats.org/markup-compatibility/2006">
    <mc:Choice xmlns:p14="http://schemas.microsoft.com/office/powerpoint/2010/main" Requires="p14">
      <p:transition spd="slow" p14:dur="2000" advTm="44881"/>
    </mc:Choice>
    <mc:Fallback>
      <p:transition spd="slow" advTm="4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Consider                       and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Therefore,</a:t>
            </a:r>
          </a:p>
          <a:p>
            <a:pPr marL="0" indent="0">
              <a:buNone/>
            </a:pPr>
            <a:r>
              <a:rPr lang="en-US" dirty="0" smtClean="0"/>
              <a:t>  </a:t>
            </a:r>
            <a:endParaRPr lang="en-US"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29" name="Object 28"/>
          <p:cNvGraphicFramePr>
            <a:graphicFrameLocks noChangeAspect="1"/>
          </p:cNvGraphicFramePr>
          <p:nvPr>
            <p:extLst>
              <p:ext uri="{D42A27DB-BD31-4B8C-83A1-F6EECF244321}">
                <p14:modId xmlns:p14="http://schemas.microsoft.com/office/powerpoint/2010/main" val="562264914"/>
              </p:ext>
            </p:extLst>
          </p:nvPr>
        </p:nvGraphicFramePr>
        <p:xfrm>
          <a:off x="2032127" y="1246188"/>
          <a:ext cx="1192213" cy="1227137"/>
        </p:xfrm>
        <a:graphic>
          <a:graphicData uri="http://schemas.openxmlformats.org/presentationml/2006/ole">
            <mc:AlternateContent xmlns:mc="http://schemas.openxmlformats.org/markup-compatibility/2006">
              <mc:Choice xmlns:v="urn:schemas-microsoft-com:vml" Requires="v">
                <p:oleObj spid="_x0000_s247891" name="Equation" r:id="rId6" imgW="1002960" imgH="1117440" progId="Equation.DSMT4">
                  <p:embed/>
                </p:oleObj>
              </mc:Choice>
              <mc:Fallback>
                <p:oleObj name="Equation" r:id="rId6" imgW="1002960" imgH="1117440" progId="Equation.DSMT4">
                  <p:embed/>
                  <p:pic>
                    <p:nvPicPr>
                      <p:cNvPr id="0" name=""/>
                      <p:cNvPicPr>
                        <a:picLocks noChangeAspect="1" noChangeArrowheads="1"/>
                      </p:cNvPicPr>
                      <p:nvPr/>
                    </p:nvPicPr>
                    <p:blipFill>
                      <a:blip r:embed="rId7"/>
                      <a:srcRect/>
                      <a:stretch>
                        <a:fillRect/>
                      </a:stretch>
                    </p:blipFill>
                    <p:spPr bwMode="auto">
                      <a:xfrm>
                        <a:off x="2032127" y="1246188"/>
                        <a:ext cx="1192213"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685066137"/>
              </p:ext>
            </p:extLst>
          </p:nvPr>
        </p:nvGraphicFramePr>
        <p:xfrm>
          <a:off x="3885946" y="1227138"/>
          <a:ext cx="1190625" cy="1225550"/>
        </p:xfrm>
        <a:graphic>
          <a:graphicData uri="http://schemas.openxmlformats.org/presentationml/2006/ole">
            <mc:AlternateContent xmlns:mc="http://schemas.openxmlformats.org/markup-compatibility/2006">
              <mc:Choice xmlns:v="urn:schemas-microsoft-com:vml" Requires="v">
                <p:oleObj spid="_x0000_s247892" name="Equation" r:id="rId8" imgW="1002960" imgH="1117440" progId="Equation.DSMT4">
                  <p:embed/>
                </p:oleObj>
              </mc:Choice>
              <mc:Fallback>
                <p:oleObj name="Equation" r:id="rId8" imgW="1002960" imgH="1117440" progId="Equation.DSMT4">
                  <p:embed/>
                  <p:pic>
                    <p:nvPicPr>
                      <p:cNvPr id="0" name=""/>
                      <p:cNvPicPr>
                        <a:picLocks noChangeAspect="1" noChangeArrowheads="1"/>
                      </p:cNvPicPr>
                      <p:nvPr/>
                    </p:nvPicPr>
                    <p:blipFill>
                      <a:blip r:embed="rId9"/>
                      <a:srcRect/>
                      <a:stretch>
                        <a:fillRect/>
                      </a:stretch>
                    </p:blipFill>
                    <p:spPr bwMode="auto">
                      <a:xfrm>
                        <a:off x="3885946" y="1227138"/>
                        <a:ext cx="11906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133148498"/>
              </p:ext>
            </p:extLst>
          </p:nvPr>
        </p:nvGraphicFramePr>
        <p:xfrm>
          <a:off x="1828800" y="2481263"/>
          <a:ext cx="4778375" cy="417512"/>
        </p:xfrm>
        <a:graphic>
          <a:graphicData uri="http://schemas.openxmlformats.org/presentationml/2006/ole">
            <mc:AlternateContent xmlns:mc="http://schemas.openxmlformats.org/markup-compatibility/2006">
              <mc:Choice xmlns:v="urn:schemas-microsoft-com:vml" Requires="v">
                <p:oleObj spid="_x0000_s247893" name="Equation" r:id="rId10" imgW="4025880" imgH="380880" progId="Equation.DSMT4">
                  <p:embed/>
                </p:oleObj>
              </mc:Choice>
              <mc:Fallback>
                <p:oleObj name="Equation" r:id="rId10" imgW="4025880" imgH="380880" progId="Equation.DSMT4">
                  <p:embed/>
                  <p:pic>
                    <p:nvPicPr>
                      <p:cNvPr id="0" name=""/>
                      <p:cNvPicPr>
                        <a:picLocks noChangeAspect="1" noChangeArrowheads="1"/>
                      </p:cNvPicPr>
                      <p:nvPr/>
                    </p:nvPicPr>
                    <p:blipFill>
                      <a:blip r:embed="rId11"/>
                      <a:srcRect/>
                      <a:stretch>
                        <a:fillRect/>
                      </a:stretch>
                    </p:blipFill>
                    <p:spPr bwMode="auto">
                      <a:xfrm>
                        <a:off x="1828800" y="2481263"/>
                        <a:ext cx="47783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673647700"/>
              </p:ext>
            </p:extLst>
          </p:nvPr>
        </p:nvGraphicFramePr>
        <p:xfrm>
          <a:off x="2563813" y="3021013"/>
          <a:ext cx="3165475" cy="485775"/>
        </p:xfrm>
        <a:graphic>
          <a:graphicData uri="http://schemas.openxmlformats.org/presentationml/2006/ole">
            <mc:AlternateContent xmlns:mc="http://schemas.openxmlformats.org/markup-compatibility/2006">
              <mc:Choice xmlns:v="urn:schemas-microsoft-com:vml" Requires="v">
                <p:oleObj spid="_x0000_s247894" name="Equation" r:id="rId12" imgW="2666880" imgH="444240" progId="Equation.DSMT4">
                  <p:embed/>
                </p:oleObj>
              </mc:Choice>
              <mc:Fallback>
                <p:oleObj name="Equation" r:id="rId12" imgW="2666880" imgH="444240" progId="Equation.DSMT4">
                  <p:embed/>
                  <p:pic>
                    <p:nvPicPr>
                      <p:cNvPr id="0" name=""/>
                      <p:cNvPicPr>
                        <a:picLocks noChangeAspect="1" noChangeArrowheads="1"/>
                      </p:cNvPicPr>
                      <p:nvPr/>
                    </p:nvPicPr>
                    <p:blipFill>
                      <a:blip r:embed="rId13"/>
                      <a:srcRect/>
                      <a:stretch>
                        <a:fillRect/>
                      </a:stretch>
                    </p:blipFill>
                    <p:spPr bwMode="auto">
                      <a:xfrm>
                        <a:off x="2563813" y="3021013"/>
                        <a:ext cx="31654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627819832"/>
              </p:ext>
            </p:extLst>
          </p:nvPr>
        </p:nvGraphicFramePr>
        <p:xfrm>
          <a:off x="2560638" y="3667125"/>
          <a:ext cx="3363912" cy="485775"/>
        </p:xfrm>
        <a:graphic>
          <a:graphicData uri="http://schemas.openxmlformats.org/presentationml/2006/ole">
            <mc:AlternateContent xmlns:mc="http://schemas.openxmlformats.org/markup-compatibility/2006">
              <mc:Choice xmlns:v="urn:schemas-microsoft-com:vml" Requires="v">
                <p:oleObj spid="_x0000_s247895" name="Equation" r:id="rId14" imgW="2831760" imgH="444240" progId="Equation.DSMT4">
                  <p:embed/>
                </p:oleObj>
              </mc:Choice>
              <mc:Fallback>
                <p:oleObj name="Equation" r:id="rId14" imgW="2831760" imgH="444240" progId="Equation.DSMT4">
                  <p:embed/>
                  <p:pic>
                    <p:nvPicPr>
                      <p:cNvPr id="0" name=""/>
                      <p:cNvPicPr>
                        <a:picLocks noChangeAspect="1" noChangeArrowheads="1"/>
                      </p:cNvPicPr>
                      <p:nvPr/>
                    </p:nvPicPr>
                    <p:blipFill>
                      <a:blip r:embed="rId15"/>
                      <a:srcRect/>
                      <a:stretch>
                        <a:fillRect/>
                      </a:stretch>
                    </p:blipFill>
                    <p:spPr bwMode="auto">
                      <a:xfrm>
                        <a:off x="2560638" y="3667125"/>
                        <a:ext cx="33639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387214537"/>
              </p:ext>
            </p:extLst>
          </p:nvPr>
        </p:nvGraphicFramePr>
        <p:xfrm>
          <a:off x="3863975" y="4294188"/>
          <a:ext cx="1703388" cy="665162"/>
        </p:xfrm>
        <a:graphic>
          <a:graphicData uri="http://schemas.openxmlformats.org/presentationml/2006/ole">
            <mc:AlternateContent xmlns:mc="http://schemas.openxmlformats.org/markup-compatibility/2006">
              <mc:Choice xmlns:v="urn:schemas-microsoft-com:vml" Requires="v">
                <p:oleObj spid="_x0000_s247896" name="Equation" r:id="rId16" imgW="1434960" imgH="609480" progId="Equation.DSMT4">
                  <p:embed/>
                </p:oleObj>
              </mc:Choice>
              <mc:Fallback>
                <p:oleObj name="Equation" r:id="rId16" imgW="1434960" imgH="609480" progId="Equation.DSMT4">
                  <p:embed/>
                  <p:pic>
                    <p:nvPicPr>
                      <p:cNvPr id="0" name=""/>
                      <p:cNvPicPr>
                        <a:picLocks noChangeAspect="1" noChangeArrowheads="1"/>
                      </p:cNvPicPr>
                      <p:nvPr/>
                    </p:nvPicPr>
                    <p:blipFill>
                      <a:blip r:embed="rId17"/>
                      <a:srcRect/>
                      <a:stretch>
                        <a:fillRect/>
                      </a:stretch>
                    </p:blipFill>
                    <p:spPr bwMode="auto">
                      <a:xfrm>
                        <a:off x="3863975" y="4294188"/>
                        <a:ext cx="1703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6958922"/>
              </p:ext>
            </p:extLst>
          </p:nvPr>
        </p:nvGraphicFramePr>
        <p:xfrm>
          <a:off x="2667766" y="5295900"/>
          <a:ext cx="1706562" cy="288925"/>
        </p:xfrm>
        <a:graphic>
          <a:graphicData uri="http://schemas.openxmlformats.org/presentationml/2006/ole">
            <mc:AlternateContent xmlns:mc="http://schemas.openxmlformats.org/markup-compatibility/2006">
              <mc:Choice xmlns:v="urn:schemas-microsoft-com:vml" Requires="v">
                <p:oleObj spid="_x0000_s247897" name="Equation" r:id="rId18" imgW="1307880" imgH="241200" progId="Equation.DSMT4">
                  <p:embed/>
                </p:oleObj>
              </mc:Choice>
              <mc:Fallback>
                <p:oleObj name="Equation" r:id="rId18" imgW="1307880" imgH="241200" progId="Equation.DSMT4">
                  <p:embed/>
                  <p:pic>
                    <p:nvPicPr>
                      <p:cNvPr id="0" name="Object 9"/>
                      <p:cNvPicPr>
                        <a:picLocks noChangeAspect="1" noChangeArrowheads="1"/>
                      </p:cNvPicPr>
                      <p:nvPr/>
                    </p:nvPicPr>
                    <p:blipFill>
                      <a:blip r:embed="rId19"/>
                      <a:srcRect/>
                      <a:stretch>
                        <a:fillRect/>
                      </a:stretch>
                    </p:blipFill>
                    <p:spPr bwMode="auto">
                      <a:xfrm>
                        <a:off x="2667766" y="5295900"/>
                        <a:ext cx="17065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69055805"/>
      </p:ext>
    </p:extLst>
  </p:cSld>
  <p:clrMapOvr>
    <a:masterClrMapping/>
  </p:clrMapOvr>
  <mc:AlternateContent xmlns:mc="http://schemas.openxmlformats.org/markup-compatibility/2006">
    <mc:Choice xmlns:p14="http://schemas.microsoft.com/office/powerpoint/2010/main" Requires="p14">
      <p:transition spd="slow" p14:dur="2000" advTm="52429"/>
    </mc:Choice>
    <mc:Fallback>
      <p:transition spd="slow" advTm="5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Consider                         and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endParaRPr lang="en-US" dirty="0" smtClean="0"/>
          </a:p>
          <a:p>
            <a:pPr lvl="1"/>
            <a:r>
              <a:rPr lang="en-US" dirty="0" smtClean="0"/>
              <a:t>Therefore</a:t>
            </a:r>
            <a:r>
              <a:rPr lang="en-US" dirty="0"/>
              <a:t>,</a:t>
            </a:r>
          </a:p>
          <a:p>
            <a:pPr marL="0" indent="0">
              <a:buNone/>
            </a:pPr>
            <a:endParaRPr lang="en-US" dirty="0"/>
          </a:p>
        </p:txBody>
      </p:sp>
      <p:sp>
        <p:nvSpPr>
          <p:cNvPr id="4" name="Footer Placeholder 3"/>
          <p:cNvSpPr>
            <a:spLocks noGrp="1"/>
          </p:cNvSpPr>
          <p:nvPr>
            <p:ph type="ftr" sz="quarter" idx="11"/>
          </p:nvPr>
        </p:nvSpPr>
        <p:spPr/>
        <p:txBody>
          <a:bodyPr/>
          <a:lstStyle/>
          <a:p>
            <a:r>
              <a:rPr lang="en-CA" smtClean="0"/>
              <a:t>The angle between two vectors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29" name="Object 28"/>
          <p:cNvGraphicFramePr>
            <a:graphicFrameLocks noChangeAspect="1"/>
          </p:cNvGraphicFramePr>
          <p:nvPr>
            <p:extLst>
              <p:ext uri="{D42A27DB-BD31-4B8C-83A1-F6EECF244321}">
                <p14:modId xmlns:p14="http://schemas.microsoft.com/office/powerpoint/2010/main" val="35187416"/>
              </p:ext>
            </p:extLst>
          </p:nvPr>
        </p:nvGraphicFramePr>
        <p:xfrm>
          <a:off x="2068718" y="1038225"/>
          <a:ext cx="1358900" cy="1644650"/>
        </p:xfrm>
        <a:graphic>
          <a:graphicData uri="http://schemas.openxmlformats.org/presentationml/2006/ole">
            <mc:AlternateContent xmlns:mc="http://schemas.openxmlformats.org/markup-compatibility/2006">
              <mc:Choice xmlns:v="urn:schemas-microsoft-com:vml" Requires="v">
                <p:oleObj spid="_x0000_s248922" name="Equation" r:id="rId6" imgW="1143000" imgH="1498320" progId="Equation.DSMT4">
                  <p:embed/>
                </p:oleObj>
              </mc:Choice>
              <mc:Fallback>
                <p:oleObj name="Equation" r:id="rId6" imgW="1143000" imgH="1498320" progId="Equation.DSMT4">
                  <p:embed/>
                  <p:pic>
                    <p:nvPicPr>
                      <p:cNvPr id="0" name=""/>
                      <p:cNvPicPr>
                        <a:picLocks noChangeAspect="1" noChangeArrowheads="1"/>
                      </p:cNvPicPr>
                      <p:nvPr/>
                    </p:nvPicPr>
                    <p:blipFill>
                      <a:blip r:embed="rId7"/>
                      <a:srcRect/>
                      <a:stretch>
                        <a:fillRect/>
                      </a:stretch>
                    </p:blipFill>
                    <p:spPr bwMode="auto">
                      <a:xfrm>
                        <a:off x="2068718" y="1038225"/>
                        <a:ext cx="13589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727135527"/>
              </p:ext>
            </p:extLst>
          </p:nvPr>
        </p:nvGraphicFramePr>
        <p:xfrm>
          <a:off x="4028934" y="1019175"/>
          <a:ext cx="1355725" cy="1643063"/>
        </p:xfrm>
        <a:graphic>
          <a:graphicData uri="http://schemas.openxmlformats.org/presentationml/2006/ole">
            <mc:AlternateContent xmlns:mc="http://schemas.openxmlformats.org/markup-compatibility/2006">
              <mc:Choice xmlns:v="urn:schemas-microsoft-com:vml" Requires="v">
                <p:oleObj spid="_x0000_s248923" name="Equation" r:id="rId8" imgW="1143000" imgH="1498320" progId="Equation.DSMT4">
                  <p:embed/>
                </p:oleObj>
              </mc:Choice>
              <mc:Fallback>
                <p:oleObj name="Equation" r:id="rId8" imgW="1143000" imgH="1498320" progId="Equation.DSMT4">
                  <p:embed/>
                  <p:pic>
                    <p:nvPicPr>
                      <p:cNvPr id="0" name=""/>
                      <p:cNvPicPr>
                        <a:picLocks noChangeAspect="1" noChangeArrowheads="1"/>
                      </p:cNvPicPr>
                      <p:nvPr/>
                    </p:nvPicPr>
                    <p:blipFill>
                      <a:blip r:embed="rId9"/>
                      <a:srcRect/>
                      <a:stretch>
                        <a:fillRect/>
                      </a:stretch>
                    </p:blipFill>
                    <p:spPr bwMode="auto">
                      <a:xfrm>
                        <a:off x="4028934" y="1019175"/>
                        <a:ext cx="13557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768091863"/>
              </p:ext>
            </p:extLst>
          </p:nvPr>
        </p:nvGraphicFramePr>
        <p:xfrm>
          <a:off x="871538" y="2812293"/>
          <a:ext cx="6692900" cy="417512"/>
        </p:xfrm>
        <a:graphic>
          <a:graphicData uri="http://schemas.openxmlformats.org/presentationml/2006/ole">
            <mc:AlternateContent xmlns:mc="http://schemas.openxmlformats.org/markup-compatibility/2006">
              <mc:Choice xmlns:v="urn:schemas-microsoft-com:vml" Requires="v">
                <p:oleObj spid="_x0000_s248924" name="Equation" r:id="rId10" imgW="5638680" imgH="380880" progId="Equation.DSMT4">
                  <p:embed/>
                </p:oleObj>
              </mc:Choice>
              <mc:Fallback>
                <p:oleObj name="Equation" r:id="rId10" imgW="5638680" imgH="380880" progId="Equation.DSMT4">
                  <p:embed/>
                  <p:pic>
                    <p:nvPicPr>
                      <p:cNvPr id="0" name=""/>
                      <p:cNvPicPr>
                        <a:picLocks noChangeAspect="1" noChangeArrowheads="1"/>
                      </p:cNvPicPr>
                      <p:nvPr/>
                    </p:nvPicPr>
                    <p:blipFill>
                      <a:blip r:embed="rId11"/>
                      <a:srcRect/>
                      <a:stretch>
                        <a:fillRect/>
                      </a:stretch>
                    </p:blipFill>
                    <p:spPr bwMode="auto">
                      <a:xfrm>
                        <a:off x="871538" y="2812293"/>
                        <a:ext cx="66929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175566319"/>
              </p:ext>
            </p:extLst>
          </p:nvPr>
        </p:nvGraphicFramePr>
        <p:xfrm>
          <a:off x="1899476" y="3643111"/>
          <a:ext cx="4838700" cy="485775"/>
        </p:xfrm>
        <a:graphic>
          <a:graphicData uri="http://schemas.openxmlformats.org/presentationml/2006/ole">
            <mc:AlternateContent xmlns:mc="http://schemas.openxmlformats.org/markup-compatibility/2006">
              <mc:Choice xmlns:v="urn:schemas-microsoft-com:vml" Requires="v">
                <p:oleObj spid="_x0000_s248925" name="Equation" r:id="rId12" imgW="4076640" imgH="444240" progId="Equation.DSMT4">
                  <p:embed/>
                </p:oleObj>
              </mc:Choice>
              <mc:Fallback>
                <p:oleObj name="Equation" r:id="rId12" imgW="4076640" imgH="444240" progId="Equation.DSMT4">
                  <p:embed/>
                  <p:pic>
                    <p:nvPicPr>
                      <p:cNvPr id="0" name=""/>
                      <p:cNvPicPr>
                        <a:picLocks noChangeAspect="1" noChangeArrowheads="1"/>
                      </p:cNvPicPr>
                      <p:nvPr/>
                    </p:nvPicPr>
                    <p:blipFill>
                      <a:blip r:embed="rId13"/>
                      <a:srcRect/>
                      <a:stretch>
                        <a:fillRect/>
                      </a:stretch>
                    </p:blipFill>
                    <p:spPr bwMode="auto">
                      <a:xfrm>
                        <a:off x="1899476" y="3643111"/>
                        <a:ext cx="48387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258634565"/>
              </p:ext>
            </p:extLst>
          </p:nvPr>
        </p:nvGraphicFramePr>
        <p:xfrm>
          <a:off x="1912938" y="4209712"/>
          <a:ext cx="4660900" cy="485775"/>
        </p:xfrm>
        <a:graphic>
          <a:graphicData uri="http://schemas.openxmlformats.org/presentationml/2006/ole">
            <mc:AlternateContent xmlns:mc="http://schemas.openxmlformats.org/markup-compatibility/2006">
              <mc:Choice xmlns:v="urn:schemas-microsoft-com:vml" Requires="v">
                <p:oleObj spid="_x0000_s248926" name="Equation" r:id="rId14" imgW="3924000" imgH="444240" progId="Equation.DSMT4">
                  <p:embed/>
                </p:oleObj>
              </mc:Choice>
              <mc:Fallback>
                <p:oleObj name="Equation" r:id="rId14" imgW="3924000" imgH="444240" progId="Equation.DSMT4">
                  <p:embed/>
                  <p:pic>
                    <p:nvPicPr>
                      <p:cNvPr id="0" name=""/>
                      <p:cNvPicPr>
                        <a:picLocks noChangeAspect="1" noChangeArrowheads="1"/>
                      </p:cNvPicPr>
                      <p:nvPr/>
                    </p:nvPicPr>
                    <p:blipFill>
                      <a:blip r:embed="rId15"/>
                      <a:srcRect/>
                      <a:stretch>
                        <a:fillRect/>
                      </a:stretch>
                    </p:blipFill>
                    <p:spPr bwMode="auto">
                      <a:xfrm>
                        <a:off x="1912938" y="4209712"/>
                        <a:ext cx="466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929849272"/>
              </p:ext>
            </p:extLst>
          </p:nvPr>
        </p:nvGraphicFramePr>
        <p:xfrm>
          <a:off x="3351213" y="4797018"/>
          <a:ext cx="1747837" cy="665163"/>
        </p:xfrm>
        <a:graphic>
          <a:graphicData uri="http://schemas.openxmlformats.org/presentationml/2006/ole">
            <mc:AlternateContent xmlns:mc="http://schemas.openxmlformats.org/markup-compatibility/2006">
              <mc:Choice xmlns:v="urn:schemas-microsoft-com:vml" Requires="v">
                <p:oleObj spid="_x0000_s248927" name="Equation" r:id="rId16" imgW="1473120" imgH="609480" progId="Equation.DSMT4">
                  <p:embed/>
                </p:oleObj>
              </mc:Choice>
              <mc:Fallback>
                <p:oleObj name="Equation" r:id="rId16" imgW="1473120" imgH="609480" progId="Equation.DSMT4">
                  <p:embed/>
                  <p:pic>
                    <p:nvPicPr>
                      <p:cNvPr id="0" name=""/>
                      <p:cNvPicPr>
                        <a:picLocks noChangeAspect="1" noChangeArrowheads="1"/>
                      </p:cNvPicPr>
                      <p:nvPr/>
                    </p:nvPicPr>
                    <p:blipFill>
                      <a:blip r:embed="rId17"/>
                      <a:srcRect/>
                      <a:stretch>
                        <a:fillRect/>
                      </a:stretch>
                    </p:blipFill>
                    <p:spPr bwMode="auto">
                      <a:xfrm>
                        <a:off x="3351213" y="4797018"/>
                        <a:ext cx="1747837"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601318840"/>
              </p:ext>
            </p:extLst>
          </p:nvPr>
        </p:nvGraphicFramePr>
        <p:xfrm>
          <a:off x="1636229" y="3279018"/>
          <a:ext cx="3271838" cy="265112"/>
        </p:xfrm>
        <a:graphic>
          <a:graphicData uri="http://schemas.openxmlformats.org/presentationml/2006/ole">
            <mc:AlternateContent xmlns:mc="http://schemas.openxmlformats.org/markup-compatibility/2006">
              <mc:Choice xmlns:v="urn:schemas-microsoft-com:vml" Requires="v">
                <p:oleObj spid="_x0000_s248928" name="Equation" r:id="rId18" imgW="2755800" imgH="241200" progId="Equation.DSMT4">
                  <p:embed/>
                </p:oleObj>
              </mc:Choice>
              <mc:Fallback>
                <p:oleObj name="Equation" r:id="rId18" imgW="2755800" imgH="241200" progId="Equation.DSMT4">
                  <p:embed/>
                  <p:pic>
                    <p:nvPicPr>
                      <p:cNvPr id="0" name=""/>
                      <p:cNvPicPr>
                        <a:picLocks noChangeAspect="1" noChangeArrowheads="1"/>
                      </p:cNvPicPr>
                      <p:nvPr/>
                    </p:nvPicPr>
                    <p:blipFill>
                      <a:blip r:embed="rId19"/>
                      <a:srcRect/>
                      <a:stretch>
                        <a:fillRect/>
                      </a:stretch>
                    </p:blipFill>
                    <p:spPr bwMode="auto">
                      <a:xfrm>
                        <a:off x="1636229" y="3279018"/>
                        <a:ext cx="32718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30427382"/>
              </p:ext>
            </p:extLst>
          </p:nvPr>
        </p:nvGraphicFramePr>
        <p:xfrm>
          <a:off x="2602328" y="5445677"/>
          <a:ext cx="1622425" cy="730250"/>
        </p:xfrm>
        <a:graphic>
          <a:graphicData uri="http://schemas.openxmlformats.org/presentationml/2006/ole">
            <mc:AlternateContent xmlns:mc="http://schemas.openxmlformats.org/markup-compatibility/2006">
              <mc:Choice xmlns:v="urn:schemas-microsoft-com:vml" Requires="v">
                <p:oleObj spid="_x0000_s248929" name="Equation" r:id="rId20" imgW="1244520" imgH="609480" progId="Equation.DSMT4">
                  <p:embed/>
                </p:oleObj>
              </mc:Choice>
              <mc:Fallback>
                <p:oleObj name="Equation" r:id="rId20" imgW="1244520" imgH="609480" progId="Equation.DSMT4">
                  <p:embed/>
                  <p:pic>
                    <p:nvPicPr>
                      <p:cNvPr id="0" name="Object 6"/>
                      <p:cNvPicPr>
                        <a:picLocks noChangeAspect="1" noChangeArrowheads="1"/>
                      </p:cNvPicPr>
                      <p:nvPr/>
                    </p:nvPicPr>
                    <p:blipFill>
                      <a:blip r:embed="rId21"/>
                      <a:srcRect/>
                      <a:stretch>
                        <a:fillRect/>
                      </a:stretch>
                    </p:blipFill>
                    <p:spPr bwMode="auto">
                      <a:xfrm>
                        <a:off x="2602328" y="5445677"/>
                        <a:ext cx="16224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47297621"/>
      </p:ext>
    </p:extLst>
  </p:cSld>
  <p:clrMapOvr>
    <a:masterClrMapping/>
  </p:clrMapOvr>
  <mc:AlternateContent xmlns:mc="http://schemas.openxmlformats.org/markup-compatibility/2006">
    <mc:Choice xmlns:p14="http://schemas.microsoft.com/office/powerpoint/2010/main" Requires="p14">
      <p:transition spd="slow" p14:dur="2000" advTm="33496"/>
    </mc:Choice>
    <mc:Fallback>
      <p:transition spd="slow" advTm="3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3"/>
</p:tagLst>
</file>

<file path=ppt/tags/tag2.xml><?xml version="1.0" encoding="utf-8"?>
<p:tagLst xmlns:a="http://schemas.openxmlformats.org/drawingml/2006/main" xmlns:r="http://schemas.openxmlformats.org/officeDocument/2006/relationships" xmlns:p="http://schemas.openxmlformats.org/presentationml/2006/main">
  <p:tag name="TIMING" val="|15.8|14.9|28.1"/>
</p:tagLst>
</file>

<file path=ppt/tags/tag3.xml><?xml version="1.0" encoding="utf-8"?>
<p:tagLst xmlns:a="http://schemas.openxmlformats.org/drawingml/2006/main" xmlns:r="http://schemas.openxmlformats.org/officeDocument/2006/relationships" xmlns:p="http://schemas.openxmlformats.org/presentationml/2006/main">
  <p:tag name="TIMING" val="|8.2|10.6|13|8.8|13.1"/>
</p:tagLst>
</file>

<file path=ppt/tags/tag4.xml><?xml version="1.0" encoding="utf-8"?>
<p:tagLst xmlns:a="http://schemas.openxmlformats.org/drawingml/2006/main" xmlns:r="http://schemas.openxmlformats.org/officeDocument/2006/relationships" xmlns:p="http://schemas.openxmlformats.org/presentationml/2006/main">
  <p:tag name="TIMING" val="|4.5|3.7|3.7|2.1|10.1"/>
</p:tagLst>
</file>

<file path=ppt/tags/tag5.xml><?xml version="1.0" encoding="utf-8"?>
<p:tagLst xmlns:a="http://schemas.openxmlformats.org/drawingml/2006/main" xmlns:r="http://schemas.openxmlformats.org/officeDocument/2006/relationships" xmlns:p="http://schemas.openxmlformats.org/presentationml/2006/main">
  <p:tag name="TIMING" val="|3.8|5.8|2.4|3.2|6.6"/>
</p:tagLst>
</file>

<file path=ppt/tags/tag6.xml><?xml version="1.0" encoding="utf-8"?>
<p:tagLst xmlns:a="http://schemas.openxmlformats.org/drawingml/2006/main" xmlns:r="http://schemas.openxmlformats.org/officeDocument/2006/relationships" xmlns:p="http://schemas.openxmlformats.org/presentationml/2006/main">
  <p:tag name="TIMING" val="|3.7|5.5|5.6|5.3|8.6"/>
</p:tagLst>
</file>

<file path=ppt/tags/tag7.xml><?xml version="1.0" encoding="utf-8"?>
<p:tagLst xmlns:a="http://schemas.openxmlformats.org/drawingml/2006/main" xmlns:r="http://schemas.openxmlformats.org/officeDocument/2006/relationships" xmlns:p="http://schemas.openxmlformats.org/presentationml/2006/main">
  <p:tag name="TIMING" val="|5|4.2|5.2|1.3|2.9|4.1"/>
</p:tagLst>
</file>

<file path=ppt/tags/tag8.xml><?xml version="1.0" encoding="utf-8"?>
<p:tagLst xmlns:a="http://schemas.openxmlformats.org/drawingml/2006/main" xmlns:r="http://schemas.openxmlformats.org/officeDocument/2006/relationships" xmlns:p="http://schemas.openxmlformats.org/presentationml/2006/main">
  <p:tag name="TIMING" val="|39.8|58.2"/>
</p:tagLst>
</file>

<file path=ppt/tags/tag9.xml><?xml version="1.0" encoding="utf-8"?>
<p:tagLst xmlns:a="http://schemas.openxmlformats.org/drawingml/2006/main" xmlns:r="http://schemas.openxmlformats.org/officeDocument/2006/relationships" xmlns:p="http://schemas.openxmlformats.org/presentationml/2006/main">
  <p:tag name="TIMING" val="|21.3|15.8|1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26762</TotalTime>
  <Words>541</Words>
  <Application>Microsoft Office PowerPoint</Application>
  <PresentationFormat>On-screen Show (4:3)</PresentationFormat>
  <Paragraphs>138</Paragraphs>
  <Slides>16</Slides>
  <Notes>0</Notes>
  <HiddenSlides>0</HiddenSlides>
  <MMClips>16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MathType 6.0 Equation</vt:lpstr>
      <vt:lpstr>5.9 Angle between vectors</vt:lpstr>
      <vt:lpstr>Introduction</vt:lpstr>
      <vt:lpstr>Angle between vectors</vt:lpstr>
      <vt:lpstr>Angle between vectors</vt:lpstr>
      <vt:lpstr>Angle between vectors</vt:lpstr>
      <vt:lpstr>Examples</vt:lpstr>
      <vt:lpstr>Examples</vt:lpstr>
      <vt:lpstr>Examples</vt:lpstr>
      <vt:lpstr>Examples</vt:lpstr>
      <vt:lpstr>Application</vt:lpstr>
      <vt:lpstr>Application</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581</cp:revision>
  <dcterms:created xsi:type="dcterms:W3CDTF">2020-04-30T19:27:29Z</dcterms:created>
  <dcterms:modified xsi:type="dcterms:W3CDTF">2020-10-06T02:54:41Z</dcterms:modified>
</cp:coreProperties>
</file>